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876" r:id="rId2"/>
  </p:sldMasterIdLst>
  <p:notesMasterIdLst>
    <p:notesMasterId r:id="rId44"/>
  </p:notesMasterIdLst>
  <p:handoutMasterIdLst>
    <p:handoutMasterId r:id="rId45"/>
  </p:handoutMasterIdLst>
  <p:sldIdLst>
    <p:sldId id="1088" r:id="rId3"/>
    <p:sldId id="1133" r:id="rId4"/>
    <p:sldId id="929" r:id="rId5"/>
    <p:sldId id="999" r:id="rId6"/>
    <p:sldId id="280" r:id="rId7"/>
    <p:sldId id="972" r:id="rId8"/>
    <p:sldId id="545" r:id="rId9"/>
    <p:sldId id="983" r:id="rId10"/>
    <p:sldId id="1139" r:id="rId11"/>
    <p:sldId id="1149" r:id="rId12"/>
    <p:sldId id="1147" r:id="rId13"/>
    <p:sldId id="299" r:id="rId14"/>
    <p:sldId id="326" r:id="rId15"/>
    <p:sldId id="301" r:id="rId16"/>
    <p:sldId id="303" r:id="rId17"/>
    <p:sldId id="302" r:id="rId18"/>
    <p:sldId id="257" r:id="rId19"/>
    <p:sldId id="261" r:id="rId20"/>
    <p:sldId id="262" r:id="rId21"/>
    <p:sldId id="263" r:id="rId22"/>
    <p:sldId id="329" r:id="rId23"/>
    <p:sldId id="330" r:id="rId24"/>
    <p:sldId id="331" r:id="rId25"/>
    <p:sldId id="259" r:id="rId26"/>
    <p:sldId id="264" r:id="rId27"/>
    <p:sldId id="260" r:id="rId28"/>
    <p:sldId id="305" r:id="rId29"/>
    <p:sldId id="306" r:id="rId30"/>
    <p:sldId id="307" r:id="rId31"/>
    <p:sldId id="308" r:id="rId32"/>
    <p:sldId id="315" r:id="rId33"/>
    <p:sldId id="277" r:id="rId34"/>
    <p:sldId id="316" r:id="rId35"/>
    <p:sldId id="288" r:id="rId36"/>
    <p:sldId id="333" r:id="rId37"/>
    <p:sldId id="271" r:id="rId38"/>
    <p:sldId id="269" r:id="rId39"/>
    <p:sldId id="270" r:id="rId40"/>
    <p:sldId id="335" r:id="rId41"/>
    <p:sldId id="324" r:id="rId42"/>
    <p:sldId id="325" r:id="rId43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54" userDrawn="1">
          <p15:clr>
            <a:srgbClr val="A4A3A4"/>
          </p15:clr>
        </p15:guide>
        <p15:guide id="2" orient="horz" pos="47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 Exec" initials="YE" lastIdx="1" clrIdx="0">
    <p:extLst>
      <p:ext uri="{19B8F6BF-5375-455C-9EA6-DF929625EA0E}">
        <p15:presenceInfo xmlns:p15="http://schemas.microsoft.com/office/powerpoint/2012/main" userId="8107ea1a800f97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EF"/>
    <a:srgbClr val="212C33"/>
    <a:srgbClr val="F8F8F8"/>
    <a:srgbClr val="E7E6E6"/>
    <a:srgbClr val="DDDDDD"/>
    <a:srgbClr val="F0EFEF"/>
    <a:srgbClr val="C8C8C8"/>
    <a:srgbClr val="464646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981D1-982E-4CA8-B2FC-F0B5D960179C}" v="241" dt="2024-12-10T04:52:22.928"/>
    <p1510:client id="{FD0A2264-1275-4892-85DB-1C8A2BA9D030}" v="584" dt="2024-12-10T04:51:44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8" y="24"/>
      </p:cViewPr>
      <p:guideLst>
        <p:guide pos="7654"/>
        <p:guide orient="horz" pos="47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Marya" userId="4b5065a6-b06e-455d-a756-a8d2dfe868a9" providerId="ADAL" clId="{623981D1-982E-4CA8-B2FC-F0B5D960179C}"/>
    <pc:docChg chg="undo custSel modSld">
      <pc:chgData name="Sandra Marya" userId="4b5065a6-b06e-455d-a756-a8d2dfe868a9" providerId="ADAL" clId="{623981D1-982E-4CA8-B2FC-F0B5D960179C}" dt="2024-12-10T04:52:22.928" v="238" actId="1076"/>
      <pc:docMkLst>
        <pc:docMk/>
      </pc:docMkLst>
      <pc:sldChg chg="modSp mod">
        <pc:chgData name="Sandra Marya" userId="4b5065a6-b06e-455d-a756-a8d2dfe868a9" providerId="ADAL" clId="{623981D1-982E-4CA8-B2FC-F0B5D960179C}" dt="2024-12-10T04:41:36.224" v="153" actId="1076"/>
        <pc:sldMkLst>
          <pc:docMk/>
          <pc:sldMk cId="3035007428" sldId="263"/>
        </pc:sldMkLst>
        <pc:spChg chg="mod">
          <ac:chgData name="Sandra Marya" userId="4b5065a6-b06e-455d-a756-a8d2dfe868a9" providerId="ADAL" clId="{623981D1-982E-4CA8-B2FC-F0B5D960179C}" dt="2024-12-10T04:41:36.224" v="153" actId="1076"/>
          <ac:spMkLst>
            <pc:docMk/>
            <pc:sldMk cId="3035007428" sldId="263"/>
            <ac:spMk id="3" creationId="{287DB167-993C-E159-38CC-853CC1FF0514}"/>
          </ac:spMkLst>
        </pc:spChg>
      </pc:sldChg>
      <pc:sldChg chg="modSp mod">
        <pc:chgData name="Sandra Marya" userId="4b5065a6-b06e-455d-a756-a8d2dfe868a9" providerId="ADAL" clId="{623981D1-982E-4CA8-B2FC-F0B5D960179C}" dt="2024-12-10T04:50:26.758" v="203" actId="113"/>
        <pc:sldMkLst>
          <pc:docMk/>
          <pc:sldMk cId="2727117770" sldId="269"/>
        </pc:sldMkLst>
        <pc:spChg chg="mod">
          <ac:chgData name="Sandra Marya" userId="4b5065a6-b06e-455d-a756-a8d2dfe868a9" providerId="ADAL" clId="{623981D1-982E-4CA8-B2FC-F0B5D960179C}" dt="2024-12-10T04:50:26.758" v="203" actId="113"/>
          <ac:spMkLst>
            <pc:docMk/>
            <pc:sldMk cId="2727117770" sldId="269"/>
            <ac:spMk id="3" creationId="{B15E6190-3234-70FC-46B8-F5EC9B46B54B}"/>
          </ac:spMkLst>
        </pc:spChg>
      </pc:sldChg>
      <pc:sldChg chg="modSp mod">
        <pc:chgData name="Sandra Marya" userId="4b5065a6-b06e-455d-a756-a8d2dfe868a9" providerId="ADAL" clId="{623981D1-982E-4CA8-B2FC-F0B5D960179C}" dt="2024-12-10T04:50:53.367" v="205" actId="113"/>
        <pc:sldMkLst>
          <pc:docMk/>
          <pc:sldMk cId="2478079616" sldId="277"/>
        </pc:sldMkLst>
        <pc:spChg chg="mod">
          <ac:chgData name="Sandra Marya" userId="4b5065a6-b06e-455d-a756-a8d2dfe868a9" providerId="ADAL" clId="{623981D1-982E-4CA8-B2FC-F0B5D960179C}" dt="2024-12-10T04:50:53.367" v="205" actId="113"/>
          <ac:spMkLst>
            <pc:docMk/>
            <pc:sldMk cId="2478079616" sldId="277"/>
            <ac:spMk id="46" creationId="{4D761329-3BEF-0173-1328-A4DB26572AFF}"/>
          </ac:spMkLst>
        </pc:spChg>
      </pc:sldChg>
      <pc:sldChg chg="modSp mod">
        <pc:chgData name="Sandra Marya" userId="4b5065a6-b06e-455d-a756-a8d2dfe868a9" providerId="ADAL" clId="{623981D1-982E-4CA8-B2FC-F0B5D960179C}" dt="2024-12-10T04:32:39.913" v="47" actId="404"/>
        <pc:sldMkLst>
          <pc:docMk/>
          <pc:sldMk cId="1305264036" sldId="280"/>
        </pc:sldMkLst>
        <pc:spChg chg="mod">
          <ac:chgData name="Sandra Marya" userId="4b5065a6-b06e-455d-a756-a8d2dfe868a9" providerId="ADAL" clId="{623981D1-982E-4CA8-B2FC-F0B5D960179C}" dt="2024-12-10T04:32:16.856" v="43" actId="404"/>
          <ac:spMkLst>
            <pc:docMk/>
            <pc:sldMk cId="1305264036" sldId="280"/>
            <ac:spMk id="2" creationId="{2DCEF13F-E745-D84E-587C-FDF9939BD684}"/>
          </ac:spMkLst>
        </pc:spChg>
        <pc:spChg chg="mod">
          <ac:chgData name="Sandra Marya" userId="4b5065a6-b06e-455d-a756-a8d2dfe868a9" providerId="ADAL" clId="{623981D1-982E-4CA8-B2FC-F0B5D960179C}" dt="2024-12-10T04:32:21.971" v="44" actId="403"/>
          <ac:spMkLst>
            <pc:docMk/>
            <pc:sldMk cId="1305264036" sldId="280"/>
            <ac:spMk id="3" creationId="{F0A713B8-A275-E703-7BCC-603126DFC8C3}"/>
          </ac:spMkLst>
        </pc:spChg>
        <pc:spChg chg="mod">
          <ac:chgData name="Sandra Marya" userId="4b5065a6-b06e-455d-a756-a8d2dfe868a9" providerId="ADAL" clId="{623981D1-982E-4CA8-B2FC-F0B5D960179C}" dt="2024-12-10T04:32:39.913" v="47" actId="404"/>
          <ac:spMkLst>
            <pc:docMk/>
            <pc:sldMk cId="1305264036" sldId="280"/>
            <ac:spMk id="5" creationId="{789A055F-9EB6-28AC-F679-40F8A2B10491}"/>
          </ac:spMkLst>
        </pc:spChg>
      </pc:sldChg>
      <pc:sldChg chg="modSp mod">
        <pc:chgData name="Sandra Marya" userId="4b5065a6-b06e-455d-a756-a8d2dfe868a9" providerId="ADAL" clId="{623981D1-982E-4CA8-B2FC-F0B5D960179C}" dt="2024-12-10T04:44:26.779" v="162" actId="17032"/>
        <pc:sldMkLst>
          <pc:docMk/>
          <pc:sldMk cId="0" sldId="306"/>
        </pc:sldMkLst>
        <pc:spChg chg="mod">
          <ac:chgData name="Sandra Marya" userId="4b5065a6-b06e-455d-a756-a8d2dfe868a9" providerId="ADAL" clId="{623981D1-982E-4CA8-B2FC-F0B5D960179C}" dt="2024-12-10T04:44:26.779" v="162" actId="17032"/>
          <ac:spMkLst>
            <pc:docMk/>
            <pc:sldMk cId="0" sldId="306"/>
            <ac:spMk id="12" creationId="{00000000-0000-0000-0000-000000000000}"/>
          </ac:spMkLst>
        </pc:spChg>
      </pc:sldChg>
      <pc:sldChg chg="modSp mod">
        <pc:chgData name="Sandra Marya" userId="4b5065a6-b06e-455d-a756-a8d2dfe868a9" providerId="ADAL" clId="{623981D1-982E-4CA8-B2FC-F0B5D960179C}" dt="2024-12-10T04:51:28.239" v="210" actId="1076"/>
        <pc:sldMkLst>
          <pc:docMk/>
          <pc:sldMk cId="0" sldId="307"/>
        </pc:sldMkLst>
        <pc:spChg chg="mod">
          <ac:chgData name="Sandra Marya" userId="4b5065a6-b06e-455d-a756-a8d2dfe868a9" providerId="ADAL" clId="{623981D1-982E-4CA8-B2FC-F0B5D960179C}" dt="2024-12-10T04:51:28.239" v="210" actId="1076"/>
          <ac:spMkLst>
            <pc:docMk/>
            <pc:sldMk cId="0" sldId="307"/>
            <ac:spMk id="22" creationId="{8E2F42D0-4833-A37E-5787-51494E702D86}"/>
          </ac:spMkLst>
        </pc:spChg>
      </pc:sldChg>
      <pc:sldChg chg="modSp mod">
        <pc:chgData name="Sandra Marya" userId="4b5065a6-b06e-455d-a756-a8d2dfe868a9" providerId="ADAL" clId="{623981D1-982E-4CA8-B2FC-F0B5D960179C}" dt="2024-12-10T04:51:17.143" v="208" actId="2711"/>
        <pc:sldMkLst>
          <pc:docMk/>
          <pc:sldMk cId="0" sldId="308"/>
        </pc:sldMkLst>
        <pc:spChg chg="mod">
          <ac:chgData name="Sandra Marya" userId="4b5065a6-b06e-455d-a756-a8d2dfe868a9" providerId="ADAL" clId="{623981D1-982E-4CA8-B2FC-F0B5D960179C}" dt="2024-12-10T04:51:17.143" v="208" actId="2711"/>
          <ac:spMkLst>
            <pc:docMk/>
            <pc:sldMk cId="0" sldId="308"/>
            <ac:spMk id="32" creationId="{00000000-0000-0000-0000-000000000000}"/>
          </ac:spMkLst>
        </pc:spChg>
      </pc:sldChg>
      <pc:sldChg chg="modSp mod">
        <pc:chgData name="Sandra Marya" userId="4b5065a6-b06e-455d-a756-a8d2dfe868a9" providerId="ADAL" clId="{623981D1-982E-4CA8-B2FC-F0B5D960179C}" dt="2024-12-10T04:50:45.618" v="204" actId="113"/>
        <pc:sldMkLst>
          <pc:docMk/>
          <pc:sldMk cId="831940434" sldId="316"/>
        </pc:sldMkLst>
        <pc:spChg chg="mod">
          <ac:chgData name="Sandra Marya" userId="4b5065a6-b06e-455d-a756-a8d2dfe868a9" providerId="ADAL" clId="{623981D1-982E-4CA8-B2FC-F0B5D960179C}" dt="2024-12-10T04:50:45.618" v="204" actId="113"/>
          <ac:spMkLst>
            <pc:docMk/>
            <pc:sldMk cId="831940434" sldId="316"/>
            <ac:spMk id="2" creationId="{DF7FA7B5-BC94-AC61-1F9B-C6439C64522C}"/>
          </ac:spMkLst>
        </pc:spChg>
      </pc:sldChg>
      <pc:sldChg chg="modSp">
        <pc:chgData name="Sandra Marya" userId="4b5065a6-b06e-455d-a756-a8d2dfe868a9" providerId="ADAL" clId="{623981D1-982E-4CA8-B2FC-F0B5D960179C}" dt="2024-12-10T04:45:01.272" v="164" actId="14100"/>
        <pc:sldMkLst>
          <pc:docMk/>
          <pc:sldMk cId="3849606413" sldId="545"/>
        </pc:sldMkLst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7" creationId="{54013D8D-DA9C-FD1D-1051-743BBE2CD636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8" creationId="{FC318819-536F-E626-AE26-550561FD6890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9" creationId="{52C8688C-A16B-6A3C-7ABB-D4C7F66DF5D2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10" creationId="{6CE1270D-6BE1-E819-46DD-A7FE5FCD5178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12" creationId="{F1F2C07A-6A5D-44A7-63C6-E85D6923CB42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24" creationId="{9A5CB3E6-7166-FA05-564B-4B76DA750241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25" creationId="{E8D47DC3-5B23-C1B2-E95C-110CA6BB373B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26" creationId="{76AFFEE9-9C1B-B2BE-EE03-7BE8AC4259A0}"/>
          </ac:spMkLst>
        </pc:spChg>
        <pc:spChg chg="mod">
          <ac:chgData name="Sandra Marya" userId="4b5065a6-b06e-455d-a756-a8d2dfe868a9" providerId="ADAL" clId="{623981D1-982E-4CA8-B2FC-F0B5D960179C}" dt="2024-12-10T04:45:01.272" v="164" actId="14100"/>
          <ac:spMkLst>
            <pc:docMk/>
            <pc:sldMk cId="3849606413" sldId="545"/>
            <ac:spMk id="27" creationId="{D4050F76-C926-B6D3-3017-3B9BA6FB45D4}"/>
          </ac:spMkLst>
        </pc:spChg>
        <pc:grpChg chg="mod">
          <ac:chgData name="Sandra Marya" userId="4b5065a6-b06e-455d-a756-a8d2dfe868a9" providerId="ADAL" clId="{623981D1-982E-4CA8-B2FC-F0B5D960179C}" dt="2024-12-10T04:45:01.272" v="164" actId="14100"/>
          <ac:grpSpMkLst>
            <pc:docMk/>
            <pc:sldMk cId="3849606413" sldId="545"/>
            <ac:grpSpMk id="28" creationId="{B118933D-4071-2B87-1803-085EABDB347D}"/>
          </ac:grpSpMkLst>
        </pc:grpChg>
        <pc:picChg chg="mod">
          <ac:chgData name="Sandra Marya" userId="4b5065a6-b06e-455d-a756-a8d2dfe868a9" providerId="ADAL" clId="{623981D1-982E-4CA8-B2FC-F0B5D960179C}" dt="2024-12-10T04:45:01.272" v="164" actId="14100"/>
          <ac:picMkLst>
            <pc:docMk/>
            <pc:sldMk cId="3849606413" sldId="545"/>
            <ac:picMk id="15" creationId="{26C33FF6-F146-20BE-2BB6-65900578174C}"/>
          </ac:picMkLst>
        </pc:picChg>
        <pc:picChg chg="mod">
          <ac:chgData name="Sandra Marya" userId="4b5065a6-b06e-455d-a756-a8d2dfe868a9" providerId="ADAL" clId="{623981D1-982E-4CA8-B2FC-F0B5D960179C}" dt="2024-12-10T04:45:01.272" v="164" actId="14100"/>
          <ac:picMkLst>
            <pc:docMk/>
            <pc:sldMk cId="3849606413" sldId="545"/>
            <ac:picMk id="16" creationId="{B3DD2028-F9F5-5AB3-047D-B9B422B2481D}"/>
          </ac:picMkLst>
        </pc:picChg>
        <pc:picChg chg="mod">
          <ac:chgData name="Sandra Marya" userId="4b5065a6-b06e-455d-a756-a8d2dfe868a9" providerId="ADAL" clId="{623981D1-982E-4CA8-B2FC-F0B5D960179C}" dt="2024-12-10T04:45:01.272" v="164" actId="14100"/>
          <ac:picMkLst>
            <pc:docMk/>
            <pc:sldMk cId="3849606413" sldId="545"/>
            <ac:picMk id="17" creationId="{125D0333-BA76-A168-EAC0-0D3F22FC2782}"/>
          </ac:picMkLst>
        </pc:picChg>
        <pc:picChg chg="mod">
          <ac:chgData name="Sandra Marya" userId="4b5065a6-b06e-455d-a756-a8d2dfe868a9" providerId="ADAL" clId="{623981D1-982E-4CA8-B2FC-F0B5D960179C}" dt="2024-12-10T04:45:01.272" v="164" actId="14100"/>
          <ac:picMkLst>
            <pc:docMk/>
            <pc:sldMk cId="3849606413" sldId="545"/>
            <ac:picMk id="22" creationId="{6D7C9B0F-8D2D-E65E-D69A-6EA5EEC853C2}"/>
          </ac:picMkLst>
        </pc:picChg>
        <pc:picChg chg="mod">
          <ac:chgData name="Sandra Marya" userId="4b5065a6-b06e-455d-a756-a8d2dfe868a9" providerId="ADAL" clId="{623981D1-982E-4CA8-B2FC-F0B5D960179C}" dt="2024-12-10T04:45:01.272" v="164" actId="14100"/>
          <ac:picMkLst>
            <pc:docMk/>
            <pc:sldMk cId="3849606413" sldId="545"/>
            <ac:picMk id="23" creationId="{AB7C39B4-7661-7149-408E-893124AAAF90}"/>
          </ac:picMkLst>
        </pc:picChg>
      </pc:sldChg>
      <pc:sldChg chg="modSp mod">
        <pc:chgData name="Sandra Marya" userId="4b5065a6-b06e-455d-a756-a8d2dfe868a9" providerId="ADAL" clId="{623981D1-982E-4CA8-B2FC-F0B5D960179C}" dt="2024-12-10T04:27:50.529" v="4" actId="1076"/>
        <pc:sldMkLst>
          <pc:docMk/>
          <pc:sldMk cId="3910871063" sldId="929"/>
        </pc:sldMkLst>
        <pc:spChg chg="mod">
          <ac:chgData name="Sandra Marya" userId="4b5065a6-b06e-455d-a756-a8d2dfe868a9" providerId="ADAL" clId="{623981D1-982E-4CA8-B2FC-F0B5D960179C}" dt="2024-12-10T04:27:50.529" v="4" actId="1076"/>
          <ac:spMkLst>
            <pc:docMk/>
            <pc:sldMk cId="3910871063" sldId="929"/>
            <ac:spMk id="9" creationId="{58D66571-DB2B-5042-A03F-B38763D44DA5}"/>
          </ac:spMkLst>
        </pc:spChg>
        <pc:spChg chg="mod">
          <ac:chgData name="Sandra Marya" userId="4b5065a6-b06e-455d-a756-a8d2dfe868a9" providerId="ADAL" clId="{623981D1-982E-4CA8-B2FC-F0B5D960179C}" dt="2024-12-10T04:27:36.804" v="2" actId="207"/>
          <ac:spMkLst>
            <pc:docMk/>
            <pc:sldMk cId="3910871063" sldId="929"/>
            <ac:spMk id="27" creationId="{365A93A2-9FDF-D94F-B883-36E81B07DF24}"/>
          </ac:spMkLst>
        </pc:spChg>
      </pc:sldChg>
      <pc:sldChg chg="modSp mod">
        <pc:chgData name="Sandra Marya" userId="4b5065a6-b06e-455d-a756-a8d2dfe868a9" providerId="ADAL" clId="{623981D1-982E-4CA8-B2FC-F0B5D960179C}" dt="2024-12-10T04:33:05.456" v="54" actId="403"/>
        <pc:sldMkLst>
          <pc:docMk/>
          <pc:sldMk cId="3775444622" sldId="972"/>
        </pc:sldMkLst>
        <pc:spChg chg="mod">
          <ac:chgData name="Sandra Marya" userId="4b5065a6-b06e-455d-a756-a8d2dfe868a9" providerId="ADAL" clId="{623981D1-982E-4CA8-B2FC-F0B5D960179C}" dt="2024-12-10T04:33:05.456" v="54" actId="403"/>
          <ac:spMkLst>
            <pc:docMk/>
            <pc:sldMk cId="3775444622" sldId="972"/>
            <ac:spMk id="2" creationId="{3CBE992C-6B6B-3C21-0568-46A47D24B6BC}"/>
          </ac:spMkLst>
        </pc:spChg>
        <pc:spChg chg="mod">
          <ac:chgData name="Sandra Marya" userId="4b5065a6-b06e-455d-a756-a8d2dfe868a9" providerId="ADAL" clId="{623981D1-982E-4CA8-B2FC-F0B5D960179C}" dt="2024-12-10T04:32:52.677" v="49" actId="403"/>
          <ac:spMkLst>
            <pc:docMk/>
            <pc:sldMk cId="3775444622" sldId="972"/>
            <ac:spMk id="4" creationId="{F619F8DD-C11C-2DA2-9273-AD66A994343B}"/>
          </ac:spMkLst>
        </pc:spChg>
      </pc:sldChg>
      <pc:sldChg chg="modSp mod">
        <pc:chgData name="Sandra Marya" userId="4b5065a6-b06e-455d-a756-a8d2dfe868a9" providerId="ADAL" clId="{623981D1-982E-4CA8-B2FC-F0B5D960179C}" dt="2024-12-10T04:34:04.903" v="69" actId="1076"/>
        <pc:sldMkLst>
          <pc:docMk/>
          <pc:sldMk cId="1743405811" sldId="983"/>
        </pc:sldMkLst>
        <pc:spChg chg="mod">
          <ac:chgData name="Sandra Marya" userId="4b5065a6-b06e-455d-a756-a8d2dfe868a9" providerId="ADAL" clId="{623981D1-982E-4CA8-B2FC-F0B5D960179C}" dt="2024-12-10T04:33:43.270" v="65" actId="27636"/>
          <ac:spMkLst>
            <pc:docMk/>
            <pc:sldMk cId="1743405811" sldId="983"/>
            <ac:spMk id="9" creationId="{D3BF87A9-DFED-8C27-D476-41EAEB73DF51}"/>
          </ac:spMkLst>
        </pc:spChg>
        <pc:spChg chg="mod">
          <ac:chgData name="Sandra Marya" userId="4b5065a6-b06e-455d-a756-a8d2dfe868a9" providerId="ADAL" clId="{623981D1-982E-4CA8-B2FC-F0B5D960179C}" dt="2024-12-10T04:34:04.903" v="69" actId="1076"/>
          <ac:spMkLst>
            <pc:docMk/>
            <pc:sldMk cId="1743405811" sldId="983"/>
            <ac:spMk id="10" creationId="{A6CA8270-D4EA-A6A9-3DB5-D1852EED796F}"/>
          </ac:spMkLst>
        </pc:spChg>
      </pc:sldChg>
      <pc:sldChg chg="modSp mod">
        <pc:chgData name="Sandra Marya" userId="4b5065a6-b06e-455d-a756-a8d2dfe868a9" providerId="ADAL" clId="{623981D1-982E-4CA8-B2FC-F0B5D960179C}" dt="2024-12-10T04:31:57.050" v="29" actId="404"/>
        <pc:sldMkLst>
          <pc:docMk/>
          <pc:sldMk cId="349769123" sldId="999"/>
        </pc:sldMkLst>
        <pc:spChg chg="mod">
          <ac:chgData name="Sandra Marya" userId="4b5065a6-b06e-455d-a756-a8d2dfe868a9" providerId="ADAL" clId="{623981D1-982E-4CA8-B2FC-F0B5D960179C}" dt="2024-12-10T04:31:57.050" v="29" actId="404"/>
          <ac:spMkLst>
            <pc:docMk/>
            <pc:sldMk cId="349769123" sldId="999"/>
            <ac:spMk id="3" creationId="{E6CC858A-1BEF-E81B-56B1-0869B2C35804}"/>
          </ac:spMkLst>
        </pc:spChg>
        <pc:graphicFrameChg chg="mod modGraphic">
          <ac:chgData name="Sandra Marya" userId="4b5065a6-b06e-455d-a756-a8d2dfe868a9" providerId="ADAL" clId="{623981D1-982E-4CA8-B2FC-F0B5D960179C}" dt="2024-12-10T04:30:59.742" v="18"/>
          <ac:graphicFrameMkLst>
            <pc:docMk/>
            <pc:sldMk cId="349769123" sldId="999"/>
            <ac:graphicFrameMk id="6" creationId="{FEA08214-49EA-F349-7393-F6B7609AB032}"/>
          </ac:graphicFrameMkLst>
        </pc:graphicFrameChg>
      </pc:sldChg>
      <pc:sldChg chg="addSp modSp mod">
        <pc:chgData name="Sandra Marya" userId="4b5065a6-b06e-455d-a756-a8d2dfe868a9" providerId="ADAL" clId="{623981D1-982E-4CA8-B2FC-F0B5D960179C}" dt="2024-12-10T04:52:22.928" v="238" actId="1076"/>
        <pc:sldMkLst>
          <pc:docMk/>
          <pc:sldMk cId="2172144558" sldId="1088"/>
        </pc:sldMkLst>
        <pc:spChg chg="add mod">
          <ac:chgData name="Sandra Marya" userId="4b5065a6-b06e-455d-a756-a8d2dfe868a9" providerId="ADAL" clId="{623981D1-982E-4CA8-B2FC-F0B5D960179C}" dt="2024-12-10T04:52:22.928" v="238" actId="1076"/>
          <ac:spMkLst>
            <pc:docMk/>
            <pc:sldMk cId="2172144558" sldId="1088"/>
            <ac:spMk id="2" creationId="{BAEC8CFB-6098-EC4C-0742-F4B336C62684}"/>
          </ac:spMkLst>
        </pc:spChg>
      </pc:sldChg>
      <pc:sldChg chg="addSp delSp modSp mod">
        <pc:chgData name="Sandra Marya" userId="4b5065a6-b06e-455d-a756-a8d2dfe868a9" providerId="ADAL" clId="{623981D1-982E-4CA8-B2FC-F0B5D960179C}" dt="2024-12-10T04:43:38.592" v="161"/>
        <pc:sldMkLst>
          <pc:docMk/>
          <pc:sldMk cId="2664133726" sldId="1133"/>
        </pc:sldMkLst>
        <pc:spChg chg="mod">
          <ac:chgData name="Sandra Marya" userId="4b5065a6-b06e-455d-a756-a8d2dfe868a9" providerId="ADAL" clId="{623981D1-982E-4CA8-B2FC-F0B5D960179C}" dt="2024-12-10T04:27:17.915" v="1" actId="1076"/>
          <ac:spMkLst>
            <pc:docMk/>
            <pc:sldMk cId="2664133726" sldId="1133"/>
            <ac:spMk id="21" creationId="{508C3AF8-BC43-23BE-14BD-E02B808B85A7}"/>
          </ac:spMkLst>
        </pc:spChg>
        <pc:picChg chg="add mod">
          <ac:chgData name="Sandra Marya" userId="4b5065a6-b06e-455d-a756-a8d2dfe868a9" providerId="ADAL" clId="{623981D1-982E-4CA8-B2FC-F0B5D960179C}" dt="2024-12-10T04:43:36.880" v="160" actId="1036"/>
          <ac:picMkLst>
            <pc:docMk/>
            <pc:sldMk cId="2664133726" sldId="1133"/>
            <ac:picMk id="2" creationId="{62E60564-4512-7BE9-4685-89CBB0AC9B17}"/>
          </ac:picMkLst>
        </pc:picChg>
        <pc:picChg chg="add mod">
          <ac:chgData name="Sandra Marya" userId="4b5065a6-b06e-455d-a756-a8d2dfe868a9" providerId="ADAL" clId="{623981D1-982E-4CA8-B2FC-F0B5D960179C}" dt="2024-12-10T04:43:38.592" v="161"/>
          <ac:picMkLst>
            <pc:docMk/>
            <pc:sldMk cId="2664133726" sldId="1133"/>
            <ac:picMk id="3" creationId="{F41FF94A-36EC-3666-BA79-744AA663FDCA}"/>
          </ac:picMkLst>
        </pc:picChg>
        <pc:picChg chg="del">
          <ac:chgData name="Sandra Marya" userId="4b5065a6-b06e-455d-a756-a8d2dfe868a9" providerId="ADAL" clId="{623981D1-982E-4CA8-B2FC-F0B5D960179C}" dt="2024-12-10T04:43:22.804" v="155" actId="478"/>
          <ac:picMkLst>
            <pc:docMk/>
            <pc:sldMk cId="2664133726" sldId="1133"/>
            <ac:picMk id="22" creationId="{9D05368A-D0AD-B307-F06E-ADAA65007D82}"/>
          </ac:picMkLst>
        </pc:picChg>
      </pc:sldChg>
      <pc:sldChg chg="addSp delSp modSp mod">
        <pc:chgData name="Sandra Marya" userId="4b5065a6-b06e-455d-a756-a8d2dfe868a9" providerId="ADAL" clId="{623981D1-982E-4CA8-B2FC-F0B5D960179C}" dt="2024-12-10T04:48:48.993" v="177" actId="1076"/>
        <pc:sldMkLst>
          <pc:docMk/>
          <pc:sldMk cId="497331668" sldId="1139"/>
        </pc:sldMkLst>
        <pc:spChg chg="add del mod">
          <ac:chgData name="Sandra Marya" userId="4b5065a6-b06e-455d-a756-a8d2dfe868a9" providerId="ADAL" clId="{623981D1-982E-4CA8-B2FC-F0B5D960179C}" dt="2024-12-10T04:36:48.866" v="83" actId="478"/>
          <ac:spMkLst>
            <pc:docMk/>
            <pc:sldMk cId="497331668" sldId="1139"/>
            <ac:spMk id="28" creationId="{82B2F06F-0122-D418-3F63-1800FC729095}"/>
          </ac:spMkLst>
        </pc:spChg>
        <pc:spChg chg="add del mod">
          <ac:chgData name="Sandra Marya" userId="4b5065a6-b06e-455d-a756-a8d2dfe868a9" providerId="ADAL" clId="{623981D1-982E-4CA8-B2FC-F0B5D960179C}" dt="2024-12-10T04:36:54.164" v="85" actId="478"/>
          <ac:spMkLst>
            <pc:docMk/>
            <pc:sldMk cId="497331668" sldId="1139"/>
            <ac:spMk id="31" creationId="{78F21235-3913-B71C-9D1F-FC1E78AA7678}"/>
          </ac:spMkLst>
        </pc:spChg>
        <pc:spChg chg="add del mod">
          <ac:chgData name="Sandra Marya" userId="4b5065a6-b06e-455d-a756-a8d2dfe868a9" providerId="ADAL" clId="{623981D1-982E-4CA8-B2FC-F0B5D960179C}" dt="2024-12-10T04:36:47.161" v="82" actId="478"/>
          <ac:spMkLst>
            <pc:docMk/>
            <pc:sldMk cId="497331668" sldId="1139"/>
            <ac:spMk id="32" creationId="{92195D08-2D10-EA6B-E251-A11AF7932689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34" creationId="{764D1517-F540-978E-34F3-3C4D8C92B676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35" creationId="{42E93167-3EAA-BFF2-7D82-EBE4A1047DB4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37" creationId="{F92AC544-FB0D-2657-1F27-8F6A7090A317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38" creationId="{DFF555FD-C6CA-9F40-1758-AA44C78D7F92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40" creationId="{836F8479-8157-C576-D53A-51177BCB1CE9}"/>
          </ac:spMkLst>
        </pc:spChg>
        <pc:spChg chg="mod">
          <ac:chgData name="Sandra Marya" userId="4b5065a6-b06e-455d-a756-a8d2dfe868a9" providerId="ADAL" clId="{623981D1-982E-4CA8-B2FC-F0B5D960179C}" dt="2024-12-10T04:36:38.203" v="81" actId="571"/>
          <ac:spMkLst>
            <pc:docMk/>
            <pc:sldMk cId="497331668" sldId="1139"/>
            <ac:spMk id="41" creationId="{771F077F-E1AD-9217-D38F-DAF4A311E62D}"/>
          </ac:spMkLst>
        </pc:spChg>
        <pc:spChg chg="add del mod topLvl">
          <ac:chgData name="Sandra Marya" userId="4b5065a6-b06e-455d-a756-a8d2dfe868a9" providerId="ADAL" clId="{623981D1-982E-4CA8-B2FC-F0B5D960179C}" dt="2024-12-10T04:38:17.272" v="102"/>
          <ac:spMkLst>
            <pc:docMk/>
            <pc:sldMk cId="497331668" sldId="1139"/>
            <ac:spMk id="95" creationId="{B03C7CED-4F6D-70BC-B2AB-BE85A88AB807}"/>
          </ac:spMkLst>
        </pc:spChg>
        <pc:spChg chg="mod topLvl">
          <ac:chgData name="Sandra Marya" userId="4b5065a6-b06e-455d-a756-a8d2dfe868a9" providerId="ADAL" clId="{623981D1-982E-4CA8-B2FC-F0B5D960179C}" dt="2024-12-10T04:37:24.058" v="90" actId="164"/>
          <ac:spMkLst>
            <pc:docMk/>
            <pc:sldMk cId="497331668" sldId="1139"/>
            <ac:spMk id="96" creationId="{30F3CBF2-7C40-5319-763E-7B3B774FD142}"/>
          </ac:spMkLst>
        </pc:spChg>
        <pc:spChg chg="mod topLvl">
          <ac:chgData name="Sandra Marya" userId="4b5065a6-b06e-455d-a756-a8d2dfe868a9" providerId="ADAL" clId="{623981D1-982E-4CA8-B2FC-F0B5D960179C}" dt="2024-12-10T04:37:24.058" v="90" actId="164"/>
          <ac:spMkLst>
            <pc:docMk/>
            <pc:sldMk cId="497331668" sldId="1139"/>
            <ac:spMk id="97" creationId="{892CE183-763C-A12D-658B-98435B76CA36}"/>
          </ac:spMkLst>
        </pc:spChg>
        <pc:spChg chg="mod topLvl">
          <ac:chgData name="Sandra Marya" userId="4b5065a6-b06e-455d-a756-a8d2dfe868a9" providerId="ADAL" clId="{623981D1-982E-4CA8-B2FC-F0B5D960179C}" dt="2024-12-10T04:37:24.058" v="90" actId="164"/>
          <ac:spMkLst>
            <pc:docMk/>
            <pc:sldMk cId="497331668" sldId="1139"/>
            <ac:spMk id="98" creationId="{E007D9E7-96D0-4229-41D7-62F46D709AFC}"/>
          </ac:spMkLst>
        </pc:spChg>
        <pc:spChg chg="mod topLvl">
          <ac:chgData name="Sandra Marya" userId="4b5065a6-b06e-455d-a756-a8d2dfe868a9" providerId="ADAL" clId="{623981D1-982E-4CA8-B2FC-F0B5D960179C}" dt="2024-12-10T04:37:24.058" v="90" actId="164"/>
          <ac:spMkLst>
            <pc:docMk/>
            <pc:sldMk cId="497331668" sldId="1139"/>
            <ac:spMk id="99" creationId="{6AC9BF31-E24C-CA8C-9D10-8B996B21AC57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18" creationId="{AE394F3A-405B-C374-F331-62F6189EC0C3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19" creationId="{35E98FF6-4671-14F6-F38E-BE52678DAC37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84" creationId="{849037C1-4BDC-4FB5-C683-551A77E7CD9E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85" creationId="{FB99623C-F8D9-E8C6-97C2-B12B231C8815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87" creationId="{3AC64DAC-A5B2-215E-8E3D-5D73FB981047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88" creationId="{E120EB4D-C3CF-7CFD-FA4B-4A4457D9ECD6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90" creationId="{AF03FE4D-A025-D330-D843-FEF1B55021C0}"/>
          </ac:spMkLst>
        </pc:spChg>
        <pc:spChg chg="mod">
          <ac:chgData name="Sandra Marya" userId="4b5065a6-b06e-455d-a756-a8d2dfe868a9" providerId="ADAL" clId="{623981D1-982E-4CA8-B2FC-F0B5D960179C}" dt="2024-12-10T04:34:21.473" v="70" actId="165"/>
          <ac:spMkLst>
            <pc:docMk/>
            <pc:sldMk cId="497331668" sldId="1139"/>
            <ac:spMk id="191" creationId="{D3798B73-AFE6-0CF0-DEC3-3B613855F03D}"/>
          </ac:spMkLst>
        </pc:spChg>
        <pc:spChg chg="add del mod topLvl">
          <ac:chgData name="Sandra Marya" userId="4b5065a6-b06e-455d-a756-a8d2dfe868a9" providerId="ADAL" clId="{623981D1-982E-4CA8-B2FC-F0B5D960179C}" dt="2024-12-10T04:48:43.794" v="176" actId="14100"/>
          <ac:spMkLst>
            <pc:docMk/>
            <pc:sldMk cId="497331668" sldId="1139"/>
            <ac:spMk id="196" creationId="{C7E609E9-5493-BDBB-A2AA-5091518779A1}"/>
          </ac:spMkLst>
        </pc:spChg>
        <pc:spChg chg="add del mod topLvl">
          <ac:chgData name="Sandra Marya" userId="4b5065a6-b06e-455d-a756-a8d2dfe868a9" providerId="ADAL" clId="{623981D1-982E-4CA8-B2FC-F0B5D960179C}" dt="2024-12-10T04:38:51.010" v="138" actId="2710"/>
          <ac:spMkLst>
            <pc:docMk/>
            <pc:sldMk cId="497331668" sldId="1139"/>
            <ac:spMk id="197" creationId="{4F4EBC8E-E1A1-781B-448D-7BF8CA60A1C5}"/>
          </ac:spMkLst>
        </pc:spChg>
        <pc:spChg chg="add del mod topLvl">
          <ac:chgData name="Sandra Marya" userId="4b5065a6-b06e-455d-a756-a8d2dfe868a9" providerId="ADAL" clId="{623981D1-982E-4CA8-B2FC-F0B5D960179C}" dt="2024-12-10T04:48:48.993" v="177" actId="1076"/>
          <ac:spMkLst>
            <pc:docMk/>
            <pc:sldMk cId="497331668" sldId="1139"/>
            <ac:spMk id="198" creationId="{61A55747-C2A1-039F-9D8B-1B98E91C0414}"/>
          </ac:spMkLst>
        </pc:spChg>
        <pc:spChg chg="mod">
          <ac:chgData name="Sandra Marya" userId="4b5065a6-b06e-455d-a756-a8d2dfe868a9" providerId="ADAL" clId="{623981D1-982E-4CA8-B2FC-F0B5D960179C}" dt="2024-12-10T04:48:36.163" v="174" actId="14100"/>
          <ac:spMkLst>
            <pc:docMk/>
            <pc:sldMk cId="497331668" sldId="1139"/>
            <ac:spMk id="200" creationId="{A1F79804-CB36-48C0-E43C-0754029A486E}"/>
          </ac:spMkLst>
        </pc:spChg>
        <pc:grpChg chg="add del mod">
          <ac:chgData name="Sandra Marya" userId="4b5065a6-b06e-455d-a756-a8d2dfe868a9" providerId="ADAL" clId="{623981D1-982E-4CA8-B2FC-F0B5D960179C}" dt="2024-12-10T04:36:52.023" v="84" actId="478"/>
          <ac:grpSpMkLst>
            <pc:docMk/>
            <pc:sldMk cId="497331668" sldId="1139"/>
            <ac:grpSpMk id="33" creationId="{E2CFC249-FCF3-8595-2A1F-4F36F4EB6A2E}"/>
          </ac:grpSpMkLst>
        </pc:grpChg>
        <pc:grpChg chg="add del mod">
          <ac:chgData name="Sandra Marya" userId="4b5065a6-b06e-455d-a756-a8d2dfe868a9" providerId="ADAL" clId="{623981D1-982E-4CA8-B2FC-F0B5D960179C}" dt="2024-12-10T04:36:56.590" v="86" actId="478"/>
          <ac:grpSpMkLst>
            <pc:docMk/>
            <pc:sldMk cId="497331668" sldId="1139"/>
            <ac:grpSpMk id="36" creationId="{B5189684-7DE3-316D-D0AF-C7762C4F0FDB}"/>
          </ac:grpSpMkLst>
        </pc:grpChg>
        <pc:grpChg chg="add del mod">
          <ac:chgData name="Sandra Marya" userId="4b5065a6-b06e-455d-a756-a8d2dfe868a9" providerId="ADAL" clId="{623981D1-982E-4CA8-B2FC-F0B5D960179C}" dt="2024-12-10T04:37:02.245" v="89" actId="478"/>
          <ac:grpSpMkLst>
            <pc:docMk/>
            <pc:sldMk cId="497331668" sldId="1139"/>
            <ac:grpSpMk id="39" creationId="{39582CCB-33F5-1723-24E4-C7727201F7D3}"/>
          </ac:grpSpMkLst>
        </pc:grpChg>
        <pc:grpChg chg="add mod">
          <ac:chgData name="Sandra Marya" userId="4b5065a6-b06e-455d-a756-a8d2dfe868a9" providerId="ADAL" clId="{623981D1-982E-4CA8-B2FC-F0B5D960179C}" dt="2024-12-10T04:48:00.173" v="166" actId="14100"/>
          <ac:grpSpMkLst>
            <pc:docMk/>
            <pc:sldMk cId="497331668" sldId="1139"/>
            <ac:grpSpMk id="45" creationId="{55367801-CC1C-A094-718C-DA3168F72CE6}"/>
          </ac:grpSpMkLst>
        </pc:grpChg>
        <pc:grpChg chg="mod topLvl">
          <ac:chgData name="Sandra Marya" userId="4b5065a6-b06e-455d-a756-a8d2dfe868a9" providerId="ADAL" clId="{623981D1-982E-4CA8-B2FC-F0B5D960179C}" dt="2024-12-10T04:37:24.058" v="90" actId="164"/>
          <ac:grpSpMkLst>
            <pc:docMk/>
            <pc:sldMk cId="497331668" sldId="1139"/>
            <ac:grpSpMk id="117" creationId="{9C84C431-8E50-EA44-AE0C-39DDA58FB470}"/>
          </ac:grpSpMkLst>
        </pc:grpChg>
        <pc:grpChg chg="mod topLvl">
          <ac:chgData name="Sandra Marya" userId="4b5065a6-b06e-455d-a756-a8d2dfe868a9" providerId="ADAL" clId="{623981D1-982E-4CA8-B2FC-F0B5D960179C}" dt="2024-12-10T04:37:24.058" v="90" actId="164"/>
          <ac:grpSpMkLst>
            <pc:docMk/>
            <pc:sldMk cId="497331668" sldId="1139"/>
            <ac:grpSpMk id="183" creationId="{5390BD29-FF18-3B24-3B1F-26194B9A6AC9}"/>
          </ac:grpSpMkLst>
        </pc:grpChg>
        <pc:grpChg chg="mod topLvl">
          <ac:chgData name="Sandra Marya" userId="4b5065a6-b06e-455d-a756-a8d2dfe868a9" providerId="ADAL" clId="{623981D1-982E-4CA8-B2FC-F0B5D960179C}" dt="2024-12-10T04:37:24.058" v="90" actId="164"/>
          <ac:grpSpMkLst>
            <pc:docMk/>
            <pc:sldMk cId="497331668" sldId="1139"/>
            <ac:grpSpMk id="186" creationId="{4DB13C7E-D905-CC53-D95C-D1D3DE3BF821}"/>
          </ac:grpSpMkLst>
        </pc:grpChg>
        <pc:grpChg chg="mod topLvl">
          <ac:chgData name="Sandra Marya" userId="4b5065a6-b06e-455d-a756-a8d2dfe868a9" providerId="ADAL" clId="{623981D1-982E-4CA8-B2FC-F0B5D960179C}" dt="2024-12-10T04:37:24.058" v="90" actId="164"/>
          <ac:grpSpMkLst>
            <pc:docMk/>
            <pc:sldMk cId="497331668" sldId="1139"/>
            <ac:grpSpMk id="189" creationId="{2A04B430-725E-0853-FB6E-5D98F72EC999}"/>
          </ac:grpSpMkLst>
        </pc:grpChg>
        <pc:grpChg chg="del">
          <ac:chgData name="Sandra Marya" userId="4b5065a6-b06e-455d-a756-a8d2dfe868a9" providerId="ADAL" clId="{623981D1-982E-4CA8-B2FC-F0B5D960179C}" dt="2024-12-10T04:34:21.473" v="70" actId="165"/>
          <ac:grpSpMkLst>
            <pc:docMk/>
            <pc:sldMk cId="497331668" sldId="1139"/>
            <ac:grpSpMk id="199" creationId="{53244AB0-5971-7709-0CBD-D4992236F6DA}"/>
          </ac:grpSpMkLst>
        </pc:grpChg>
        <pc:picChg chg="add mod">
          <ac:chgData name="Sandra Marya" userId="4b5065a6-b06e-455d-a756-a8d2dfe868a9" providerId="ADAL" clId="{623981D1-982E-4CA8-B2FC-F0B5D960179C}" dt="2024-12-10T04:37:24.058" v="90" actId="164"/>
          <ac:picMkLst>
            <pc:docMk/>
            <pc:sldMk cId="497331668" sldId="1139"/>
            <ac:picMk id="42" creationId="{57FAD24F-13D7-F1C0-6F32-66F3B1C65D72}"/>
          </ac:picMkLst>
        </pc:picChg>
        <pc:picChg chg="add del mod">
          <ac:chgData name="Sandra Marya" userId="4b5065a6-b06e-455d-a756-a8d2dfe868a9" providerId="ADAL" clId="{623981D1-982E-4CA8-B2FC-F0B5D960179C}" dt="2024-12-10T04:36:58.875" v="87" actId="478"/>
          <ac:picMkLst>
            <pc:docMk/>
            <pc:sldMk cId="497331668" sldId="1139"/>
            <ac:picMk id="43" creationId="{BE2D1287-361D-68B7-9590-9B91993ECE3E}"/>
          </ac:picMkLst>
        </pc:picChg>
        <pc:picChg chg="add del mod">
          <ac:chgData name="Sandra Marya" userId="4b5065a6-b06e-455d-a756-a8d2dfe868a9" providerId="ADAL" clId="{623981D1-982E-4CA8-B2FC-F0B5D960179C}" dt="2024-12-10T04:37:00.591" v="88" actId="478"/>
          <ac:picMkLst>
            <pc:docMk/>
            <pc:sldMk cId="497331668" sldId="1139"/>
            <ac:picMk id="44" creationId="{FB792C8C-556B-F8C7-E8E2-ACCC0ED08DEC}"/>
          </ac:picMkLst>
        </pc:picChg>
        <pc:picChg chg="mod topLvl">
          <ac:chgData name="Sandra Marya" userId="4b5065a6-b06e-455d-a756-a8d2dfe868a9" providerId="ADAL" clId="{623981D1-982E-4CA8-B2FC-F0B5D960179C}" dt="2024-12-10T04:37:24.058" v="90" actId="164"/>
          <ac:picMkLst>
            <pc:docMk/>
            <pc:sldMk cId="497331668" sldId="1139"/>
            <ac:picMk id="192" creationId="{98236B60-F21B-2F65-E6EB-EA15D64EA4F7}"/>
          </ac:picMkLst>
        </pc:picChg>
        <pc:picChg chg="mod topLvl">
          <ac:chgData name="Sandra Marya" userId="4b5065a6-b06e-455d-a756-a8d2dfe868a9" providerId="ADAL" clId="{623981D1-982E-4CA8-B2FC-F0B5D960179C}" dt="2024-12-10T04:37:24.058" v="90" actId="164"/>
          <ac:picMkLst>
            <pc:docMk/>
            <pc:sldMk cId="497331668" sldId="1139"/>
            <ac:picMk id="193" creationId="{B3DFF657-08C3-51AF-1C4D-62735AE2A15F}"/>
          </ac:picMkLst>
        </pc:picChg>
        <pc:picChg chg="mod topLvl">
          <ac:chgData name="Sandra Marya" userId="4b5065a6-b06e-455d-a756-a8d2dfe868a9" providerId="ADAL" clId="{623981D1-982E-4CA8-B2FC-F0B5D960179C}" dt="2024-12-10T04:37:24.058" v="90" actId="164"/>
          <ac:picMkLst>
            <pc:docMk/>
            <pc:sldMk cId="497331668" sldId="1139"/>
            <ac:picMk id="194" creationId="{A5DB1ACC-17C6-7F61-16B4-599893544BDA}"/>
          </ac:picMkLst>
        </pc:picChg>
        <pc:picChg chg="mod topLvl">
          <ac:chgData name="Sandra Marya" userId="4b5065a6-b06e-455d-a756-a8d2dfe868a9" providerId="ADAL" clId="{623981D1-982E-4CA8-B2FC-F0B5D960179C}" dt="2024-12-10T04:37:24.058" v="90" actId="164"/>
          <ac:picMkLst>
            <pc:docMk/>
            <pc:sldMk cId="497331668" sldId="1139"/>
            <ac:picMk id="195" creationId="{7187CB23-5758-239C-2183-5CFB4ACF2F97}"/>
          </ac:picMkLst>
        </pc:picChg>
      </pc:sldChg>
    </pc:docChg>
  </pc:docChgLst>
  <pc:docChgLst>
    <pc:chgData name="Sruthi Abraham" userId="4787b2a9-2c5f-4f33-92af-0df41871ff98" providerId="ADAL" clId="{FD0A2264-1275-4892-85DB-1C8A2BA9D030}"/>
    <pc:docChg chg="undo custSel addSld delSld modSld">
      <pc:chgData name="Sruthi Abraham" userId="4787b2a9-2c5f-4f33-92af-0df41871ff98" providerId="ADAL" clId="{FD0A2264-1275-4892-85DB-1C8A2BA9D030}" dt="2024-12-10T04:51:44.703" v="650" actId="207"/>
      <pc:docMkLst>
        <pc:docMk/>
      </pc:docMkLst>
      <pc:sldChg chg="addSp delSp modSp add mod setBg delDesignElem">
        <pc:chgData name="Sruthi Abraham" userId="4787b2a9-2c5f-4f33-92af-0df41871ff98" providerId="ADAL" clId="{FD0A2264-1275-4892-85DB-1C8A2BA9D030}" dt="2024-12-10T04:24:51.766" v="320" actId="1076"/>
        <pc:sldMkLst>
          <pc:docMk/>
          <pc:sldMk cId="3137005226" sldId="257"/>
        </pc:sldMkLst>
        <pc:spChg chg="add mod ord">
          <ac:chgData name="Sruthi Abraham" userId="4787b2a9-2c5f-4f33-92af-0df41871ff98" providerId="ADAL" clId="{FD0A2264-1275-4892-85DB-1C8A2BA9D030}" dt="2024-12-10T04:24:51.766" v="320" actId="1076"/>
          <ac:spMkLst>
            <pc:docMk/>
            <pc:sldMk cId="3137005226" sldId="257"/>
            <ac:spMk id="7" creationId="{F0A63A1D-9FAD-2C0F-ED76-8AE646315F74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137005226" sldId="257"/>
            <ac:spMk id="26" creationId="{5D7F64A8-D625-4F61-A290-B499BB62ACFF}"/>
          </ac:spMkLst>
        </pc:spChg>
        <pc:picChg chg="del">
          <ac:chgData name="Sruthi Abraham" userId="4787b2a9-2c5f-4f33-92af-0df41871ff98" providerId="ADAL" clId="{FD0A2264-1275-4892-85DB-1C8A2BA9D030}" dt="2024-12-10T04:24:34.890" v="316"/>
          <ac:picMkLst>
            <pc:docMk/>
            <pc:sldMk cId="3137005226" sldId="257"/>
            <ac:picMk id="23" creationId="{B6371409-EDD1-40C7-81FE-2C786610D234}"/>
          </ac:picMkLst>
        </pc:picChg>
      </pc:sldChg>
      <pc:sldChg chg="addSp delSp modSp add mod setBg delDesignElem">
        <pc:chgData name="Sruthi Abraham" userId="4787b2a9-2c5f-4f33-92af-0df41871ff98" providerId="ADAL" clId="{FD0A2264-1275-4892-85DB-1C8A2BA9D030}" dt="2024-12-10T04:49:30.259" v="636" actId="255"/>
        <pc:sldMkLst>
          <pc:docMk/>
          <pc:sldMk cId="3919724029" sldId="259"/>
        </pc:sldMkLst>
        <pc:spChg chg="mod">
          <ac:chgData name="Sruthi Abraham" userId="4787b2a9-2c5f-4f33-92af-0df41871ff98" providerId="ADAL" clId="{FD0A2264-1275-4892-85DB-1C8A2BA9D030}" dt="2024-12-10T04:49:30.259" v="636" actId="255"/>
          <ac:spMkLst>
            <pc:docMk/>
            <pc:sldMk cId="3919724029" sldId="259"/>
            <ac:spMk id="2" creationId="{CD3B46DF-5F9A-097F-2A71-994EA8045C68}"/>
          </ac:spMkLst>
        </pc:spChg>
        <pc:spChg chg="mod">
          <ac:chgData name="Sruthi Abraham" userId="4787b2a9-2c5f-4f33-92af-0df41871ff98" providerId="ADAL" clId="{FD0A2264-1275-4892-85DB-1C8A2BA9D030}" dt="2024-12-10T04:27:06.817" v="352" actId="14100"/>
          <ac:spMkLst>
            <pc:docMk/>
            <pc:sldMk cId="3919724029" sldId="259"/>
            <ac:spMk id="3" creationId="{5E06FB9A-4886-2F5F-3E13-CB7CA48A876D}"/>
          </ac:spMkLst>
        </pc:spChg>
        <pc:spChg chg="add mod ord">
          <ac:chgData name="Sruthi Abraham" userId="4787b2a9-2c5f-4f33-92af-0df41871ff98" providerId="ADAL" clId="{FD0A2264-1275-4892-85DB-1C8A2BA9D030}" dt="2024-12-10T04:27:01.333" v="350" actId="167"/>
          <ac:spMkLst>
            <pc:docMk/>
            <pc:sldMk cId="3919724029" sldId="259"/>
            <ac:spMk id="7" creationId="{36EA3BF0-914F-ED24-B5B7-24C466F5E4BB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919724029" sldId="259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919724029" sldId="259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3919724029" sldId="259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3919724029" sldId="259"/>
            <ac:cxnSpMk id="17" creationId="{6CF1BAF6-AD41-4082-B212-8A1F9A2E8779}"/>
          </ac:cxnSpMkLst>
        </pc:cxnChg>
      </pc:sldChg>
      <pc:sldChg chg="addSp modSp add mod">
        <pc:chgData name="Sruthi Abraham" userId="4787b2a9-2c5f-4f33-92af-0df41871ff98" providerId="ADAL" clId="{FD0A2264-1275-4892-85DB-1C8A2BA9D030}" dt="2024-12-10T04:43:12.086" v="553" actId="207"/>
        <pc:sldMkLst>
          <pc:docMk/>
          <pc:sldMk cId="1622534985" sldId="260"/>
        </pc:sldMkLst>
        <pc:spChg chg="mod">
          <ac:chgData name="Sruthi Abraham" userId="4787b2a9-2c5f-4f33-92af-0df41871ff98" providerId="ADAL" clId="{FD0A2264-1275-4892-85DB-1C8A2BA9D030}" dt="2024-12-10T04:29:14.619" v="382" actId="255"/>
          <ac:spMkLst>
            <pc:docMk/>
            <pc:sldMk cId="1622534985" sldId="260"/>
            <ac:spMk id="4" creationId="{8405608A-054D-4DDC-A419-ABC127984FF5}"/>
          </ac:spMkLst>
        </pc:spChg>
        <pc:spChg chg="mod">
          <ac:chgData name="Sruthi Abraham" userId="4787b2a9-2c5f-4f33-92af-0df41871ff98" providerId="ADAL" clId="{FD0A2264-1275-4892-85DB-1C8A2BA9D030}" dt="2024-12-10T04:43:12.086" v="553" actId="207"/>
          <ac:spMkLst>
            <pc:docMk/>
            <pc:sldMk cId="1622534985" sldId="260"/>
            <ac:spMk id="8" creationId="{2487EEDC-F137-4D46-8869-6EC80CA9C0EA}"/>
          </ac:spMkLst>
        </pc:spChg>
        <pc:spChg chg="mod">
          <ac:chgData name="Sruthi Abraham" userId="4787b2a9-2c5f-4f33-92af-0df41871ff98" providerId="ADAL" clId="{FD0A2264-1275-4892-85DB-1C8A2BA9D030}" dt="2024-12-10T04:43:03.145" v="552" actId="207"/>
          <ac:spMkLst>
            <pc:docMk/>
            <pc:sldMk cId="1622534985" sldId="260"/>
            <ac:spMk id="9" creationId="{E859E205-FF9E-48BC-8A94-81B7B45E6D2E}"/>
          </ac:spMkLst>
        </pc:spChg>
        <pc:spChg chg="mod">
          <ac:chgData name="Sruthi Abraham" userId="4787b2a9-2c5f-4f33-92af-0df41871ff98" providerId="ADAL" clId="{FD0A2264-1275-4892-85DB-1C8A2BA9D030}" dt="2024-12-10T04:43:03.145" v="552" actId="207"/>
          <ac:spMkLst>
            <pc:docMk/>
            <pc:sldMk cId="1622534985" sldId="260"/>
            <ac:spMk id="11" creationId="{EB6548DC-6584-4767-9E45-44C8D5D471F8}"/>
          </ac:spMkLst>
        </pc:spChg>
        <pc:spChg chg="add mod ord">
          <ac:chgData name="Sruthi Abraham" userId="4787b2a9-2c5f-4f33-92af-0df41871ff98" providerId="ADAL" clId="{FD0A2264-1275-4892-85DB-1C8A2BA9D030}" dt="2024-12-10T04:29:00.460" v="381" actId="167"/>
          <ac:spMkLst>
            <pc:docMk/>
            <pc:sldMk cId="1622534985" sldId="260"/>
            <ac:spMk id="18" creationId="{0A2B84CD-D52C-61FA-F95B-9283A6AB21F7}"/>
          </ac:spMkLst>
        </pc:spChg>
        <pc:spChg chg="mod">
          <ac:chgData name="Sruthi Abraham" userId="4787b2a9-2c5f-4f33-92af-0df41871ff98" providerId="ADAL" clId="{FD0A2264-1275-4892-85DB-1C8A2BA9D030}" dt="2024-12-10T04:43:12.086" v="553" actId="207"/>
          <ac:spMkLst>
            <pc:docMk/>
            <pc:sldMk cId="1622534985" sldId="260"/>
            <ac:spMk id="19" creationId="{2285A999-4BCF-4759-A691-7EEA04D62275}"/>
          </ac:spMkLst>
        </pc:spChg>
        <pc:spChg chg="mod">
          <ac:chgData name="Sruthi Abraham" userId="4787b2a9-2c5f-4f33-92af-0df41871ff98" providerId="ADAL" clId="{FD0A2264-1275-4892-85DB-1C8A2BA9D030}" dt="2024-12-10T04:43:12.086" v="553" actId="207"/>
          <ac:spMkLst>
            <pc:docMk/>
            <pc:sldMk cId="1622534985" sldId="260"/>
            <ac:spMk id="29" creationId="{6534F6FC-6DA7-4681-92DC-466EFDBA04D5}"/>
          </ac:spMkLst>
        </pc:spChg>
        <pc:spChg chg="mod">
          <ac:chgData name="Sruthi Abraham" userId="4787b2a9-2c5f-4f33-92af-0df41871ff98" providerId="ADAL" clId="{FD0A2264-1275-4892-85DB-1C8A2BA9D030}" dt="2024-12-10T04:43:03.145" v="552" actId="207"/>
          <ac:spMkLst>
            <pc:docMk/>
            <pc:sldMk cId="1622534985" sldId="260"/>
            <ac:spMk id="30" creationId="{77D5F648-C8C2-4349-B6F2-FB30DC8E1E97}"/>
          </ac:spMkLst>
        </pc:spChg>
        <pc:spChg chg="mod">
          <ac:chgData name="Sruthi Abraham" userId="4787b2a9-2c5f-4f33-92af-0df41871ff98" providerId="ADAL" clId="{FD0A2264-1275-4892-85DB-1C8A2BA9D030}" dt="2024-12-10T04:43:12.086" v="553" actId="207"/>
          <ac:spMkLst>
            <pc:docMk/>
            <pc:sldMk cId="1622534985" sldId="260"/>
            <ac:spMk id="31" creationId="{40EB2D8C-9B8C-4928-8520-0E966AEE5C68}"/>
          </ac:spMkLst>
        </pc:spChg>
        <pc:spChg chg="mod">
          <ac:chgData name="Sruthi Abraham" userId="4787b2a9-2c5f-4f33-92af-0df41871ff98" providerId="ADAL" clId="{FD0A2264-1275-4892-85DB-1C8A2BA9D030}" dt="2024-12-10T04:43:03.145" v="552" actId="207"/>
          <ac:spMkLst>
            <pc:docMk/>
            <pc:sldMk cId="1622534985" sldId="260"/>
            <ac:spMk id="34" creationId="{A91FFA8C-065A-B243-B254-7D3492E61B5A}"/>
          </ac:spMkLst>
        </pc:spChg>
        <pc:grpChg chg="mod">
          <ac:chgData name="Sruthi Abraham" userId="4787b2a9-2c5f-4f33-92af-0df41871ff98" providerId="ADAL" clId="{FD0A2264-1275-4892-85DB-1C8A2BA9D030}" dt="2024-12-10T04:43:03.145" v="552" actId="207"/>
          <ac:grpSpMkLst>
            <pc:docMk/>
            <pc:sldMk cId="1622534985" sldId="260"/>
            <ac:grpSpMk id="2" creationId="{AC42DF29-7519-0145-9A64-C72154895EA4}"/>
          </ac:grpSpMkLst>
        </pc:grpChg>
        <pc:grpChg chg="mod">
          <ac:chgData name="Sruthi Abraham" userId="4787b2a9-2c5f-4f33-92af-0df41871ff98" providerId="ADAL" clId="{FD0A2264-1275-4892-85DB-1C8A2BA9D030}" dt="2024-12-10T04:43:12.086" v="553" actId="207"/>
          <ac:grpSpMkLst>
            <pc:docMk/>
            <pc:sldMk cId="1622534985" sldId="260"/>
            <ac:grpSpMk id="3" creationId="{D63F7E64-8018-1548-BBF8-5F5860A3941D}"/>
          </ac:grpSpMkLst>
        </pc:grpChg>
        <pc:grpChg chg="mod">
          <ac:chgData name="Sruthi Abraham" userId="4787b2a9-2c5f-4f33-92af-0df41871ff98" providerId="ADAL" clId="{FD0A2264-1275-4892-85DB-1C8A2BA9D030}" dt="2024-12-10T04:43:12.086" v="553" actId="207"/>
          <ac:grpSpMkLst>
            <pc:docMk/>
            <pc:sldMk cId="1622534985" sldId="260"/>
            <ac:grpSpMk id="5" creationId="{510C726F-F3CC-8C45-82DB-0997DDAC7EFE}"/>
          </ac:grpSpMkLst>
        </pc:grpChg>
        <pc:grpChg chg="mod">
          <ac:chgData name="Sruthi Abraham" userId="4787b2a9-2c5f-4f33-92af-0df41871ff98" providerId="ADAL" clId="{FD0A2264-1275-4892-85DB-1C8A2BA9D030}" dt="2024-12-10T04:43:03.145" v="552" actId="207"/>
          <ac:grpSpMkLst>
            <pc:docMk/>
            <pc:sldMk cId="1622534985" sldId="260"/>
            <ac:grpSpMk id="3078" creationId="{6709BC0F-91DB-4A71-8A3A-B38B096E131C}"/>
          </ac:grpSpMkLst>
        </pc:grpChg>
        <pc:picChg chg="add mod">
          <ac:chgData name="Sruthi Abraham" userId="4787b2a9-2c5f-4f33-92af-0df41871ff98" providerId="ADAL" clId="{FD0A2264-1275-4892-85DB-1C8A2BA9D030}" dt="2024-12-10T04:29:23.148" v="383"/>
          <ac:picMkLst>
            <pc:docMk/>
            <pc:sldMk cId="1622534985" sldId="260"/>
            <ac:picMk id="20" creationId="{F1677863-8C55-8059-F828-8559D51E2A8F}"/>
          </ac:picMkLst>
        </pc:picChg>
      </pc:sldChg>
      <pc:sldChg chg="addSp delSp modSp add mod setBg delDesignElem">
        <pc:chgData name="Sruthi Abraham" userId="4787b2a9-2c5f-4f33-92af-0df41871ff98" providerId="ADAL" clId="{FD0A2264-1275-4892-85DB-1C8A2BA9D030}" dt="2024-12-10T04:24:58.701" v="323" actId="167"/>
        <pc:sldMkLst>
          <pc:docMk/>
          <pc:sldMk cId="4241181196" sldId="261"/>
        </pc:sldMkLst>
        <pc:spChg chg="add mod ord">
          <ac:chgData name="Sruthi Abraham" userId="4787b2a9-2c5f-4f33-92af-0df41871ff98" providerId="ADAL" clId="{FD0A2264-1275-4892-85DB-1C8A2BA9D030}" dt="2024-12-10T04:24:58.701" v="323" actId="167"/>
          <ac:spMkLst>
            <pc:docMk/>
            <pc:sldMk cId="4241181196" sldId="261"/>
            <ac:spMk id="7" creationId="{D2B0CD3A-E24B-EB09-1BAA-7CAE12D68CE9}"/>
          </ac:spMkLst>
        </pc:s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4241181196" sldId="261"/>
            <ac:cxnSpMk id="24" creationId="{FC23E3B9-5ABF-58B3-E2B0-E9A5DAA90037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25:05.929" v="326" actId="1076"/>
        <pc:sldMkLst>
          <pc:docMk/>
          <pc:sldMk cId="3622134466" sldId="262"/>
        </pc:sldMkLst>
        <pc:spChg chg="add mod ord">
          <ac:chgData name="Sruthi Abraham" userId="4787b2a9-2c5f-4f33-92af-0df41871ff98" providerId="ADAL" clId="{FD0A2264-1275-4892-85DB-1C8A2BA9D030}" dt="2024-12-10T04:25:05.929" v="326" actId="1076"/>
          <ac:spMkLst>
            <pc:docMk/>
            <pc:sldMk cId="3622134466" sldId="262"/>
            <ac:spMk id="7" creationId="{B779A1E0-2508-D094-2204-BD63B251E6B5}"/>
          </ac:spMkLst>
        </pc:s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3622134466" sldId="262"/>
            <ac:cxnSpMk id="24" creationId="{FC23E3B9-5ABF-58B3-E2B0-E9A5DAA90037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25:14.854" v="329" actId="14100"/>
        <pc:sldMkLst>
          <pc:docMk/>
          <pc:sldMk cId="3035007428" sldId="263"/>
        </pc:sldMkLst>
        <pc:spChg chg="add mod ord">
          <ac:chgData name="Sruthi Abraham" userId="4787b2a9-2c5f-4f33-92af-0df41871ff98" providerId="ADAL" clId="{FD0A2264-1275-4892-85DB-1C8A2BA9D030}" dt="2024-12-10T04:25:14.854" v="329" actId="14100"/>
          <ac:spMkLst>
            <pc:docMk/>
            <pc:sldMk cId="3035007428" sldId="263"/>
            <ac:spMk id="7" creationId="{DD5E14BD-F9AB-FAEC-D004-C91DCCA654AD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035007428" sldId="263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035007428" sldId="263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3035007428" sldId="263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3035007428" sldId="263"/>
            <ac:cxnSpMk id="17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27:45.720" v="359" actId="14100"/>
        <pc:sldMkLst>
          <pc:docMk/>
          <pc:sldMk cId="2762105972" sldId="264"/>
        </pc:sldMkLst>
        <pc:spChg chg="mod">
          <ac:chgData name="Sruthi Abraham" userId="4787b2a9-2c5f-4f33-92af-0df41871ff98" providerId="ADAL" clId="{FD0A2264-1275-4892-85DB-1C8A2BA9D030}" dt="2024-12-10T04:27:45.720" v="359" actId="14100"/>
          <ac:spMkLst>
            <pc:docMk/>
            <pc:sldMk cId="2762105972" sldId="264"/>
            <ac:spMk id="3" creationId="{D217C268-6759-B1FB-45D7-780DA0A2C303}"/>
          </ac:spMkLst>
        </pc:spChg>
        <pc:spChg chg="add mod ord">
          <ac:chgData name="Sruthi Abraham" userId="4787b2a9-2c5f-4f33-92af-0df41871ff98" providerId="ADAL" clId="{FD0A2264-1275-4892-85DB-1C8A2BA9D030}" dt="2024-12-10T04:27:38.583" v="357" actId="167"/>
          <ac:spMkLst>
            <pc:docMk/>
            <pc:sldMk cId="2762105972" sldId="264"/>
            <ac:spMk id="7" creationId="{5954E5B4-A975-4518-8C98-09893D9D4913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2762105972" sldId="264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2762105972" sldId="264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2762105972" sldId="264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2762105972" sldId="264"/>
            <ac:cxnSpMk id="17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4:42.486" v="565" actId="14100"/>
        <pc:sldMkLst>
          <pc:docMk/>
          <pc:sldMk cId="2727117770" sldId="269"/>
        </pc:sldMkLst>
        <pc:spChg chg="mod">
          <ac:chgData name="Sruthi Abraham" userId="4787b2a9-2c5f-4f33-92af-0df41871ff98" providerId="ADAL" clId="{FD0A2264-1275-4892-85DB-1C8A2BA9D030}" dt="2024-12-10T04:44:21.642" v="560" actId="1076"/>
          <ac:spMkLst>
            <pc:docMk/>
            <pc:sldMk cId="2727117770" sldId="269"/>
            <ac:spMk id="2" creationId="{F7BC41BB-B221-0CDE-9117-C79F2B20D0AA}"/>
          </ac:spMkLst>
        </pc:spChg>
        <pc:spChg chg="mod">
          <ac:chgData name="Sruthi Abraham" userId="4787b2a9-2c5f-4f33-92af-0df41871ff98" providerId="ADAL" clId="{FD0A2264-1275-4892-85DB-1C8A2BA9D030}" dt="2024-12-10T04:44:42.486" v="565" actId="14100"/>
          <ac:spMkLst>
            <pc:docMk/>
            <pc:sldMk cId="2727117770" sldId="269"/>
            <ac:spMk id="3" creationId="{B15E6190-3234-70FC-46B8-F5EC9B46B54B}"/>
          </ac:spMkLst>
        </pc:spChg>
        <pc:spChg chg="add mod ord">
          <ac:chgData name="Sruthi Abraham" userId="4787b2a9-2c5f-4f33-92af-0df41871ff98" providerId="ADAL" clId="{FD0A2264-1275-4892-85DB-1C8A2BA9D030}" dt="2024-12-10T04:34:55.267" v="479" actId="167"/>
          <ac:spMkLst>
            <pc:docMk/>
            <pc:sldMk cId="2727117770" sldId="269"/>
            <ac:spMk id="7" creationId="{0EAA3526-17C0-C216-F8B1-CAE7B832A0EC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727117770" sldId="269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727117770" sldId="269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2727117770" sldId="269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2727117770" sldId="269"/>
            <ac:cxnSpMk id="17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4:57.437" v="569" actId="1076"/>
        <pc:sldMkLst>
          <pc:docMk/>
          <pc:sldMk cId="2607354914" sldId="270"/>
        </pc:sldMkLst>
        <pc:spChg chg="mod">
          <ac:chgData name="Sruthi Abraham" userId="4787b2a9-2c5f-4f33-92af-0df41871ff98" providerId="ADAL" clId="{FD0A2264-1275-4892-85DB-1C8A2BA9D030}" dt="2024-12-10T04:44:57.437" v="569" actId="1076"/>
          <ac:spMkLst>
            <pc:docMk/>
            <pc:sldMk cId="2607354914" sldId="270"/>
            <ac:spMk id="3" creationId="{C5FA6720-B21D-D9F7-6792-F8D39C987915}"/>
          </ac:spMkLst>
        </pc:spChg>
        <pc:spChg chg="add mod ord">
          <ac:chgData name="Sruthi Abraham" userId="4787b2a9-2c5f-4f33-92af-0df41871ff98" providerId="ADAL" clId="{FD0A2264-1275-4892-85DB-1C8A2BA9D030}" dt="2024-12-10T04:35:04.364" v="482" actId="1076"/>
          <ac:spMkLst>
            <pc:docMk/>
            <pc:sldMk cId="2607354914" sldId="270"/>
            <ac:spMk id="7" creationId="{0B030F50-EC2A-6991-A8AC-56675BF85E64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607354914" sldId="270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607354914" sldId="270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2607354914" sldId="270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2607354914" sldId="270"/>
            <ac:cxnSpMk id="17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34:42.654" v="475" actId="14100"/>
        <pc:sldMkLst>
          <pc:docMk/>
          <pc:sldMk cId="2889392333" sldId="271"/>
        </pc:sldMkLst>
        <pc:spChg chg="mod">
          <ac:chgData name="Sruthi Abraham" userId="4787b2a9-2c5f-4f33-92af-0df41871ff98" providerId="ADAL" clId="{FD0A2264-1275-4892-85DB-1C8A2BA9D030}" dt="2024-12-10T04:34:35.259" v="471" actId="1037"/>
          <ac:spMkLst>
            <pc:docMk/>
            <pc:sldMk cId="2889392333" sldId="271"/>
            <ac:spMk id="2" creationId="{A4E51D95-ECD1-CD2B-0D39-41B91C5E610C}"/>
          </ac:spMkLst>
        </pc:spChg>
        <pc:spChg chg="mod">
          <ac:chgData name="Sruthi Abraham" userId="4787b2a9-2c5f-4f33-92af-0df41871ff98" providerId="ADAL" clId="{FD0A2264-1275-4892-85DB-1C8A2BA9D030}" dt="2024-12-10T04:34:42.654" v="475" actId="14100"/>
          <ac:spMkLst>
            <pc:docMk/>
            <pc:sldMk cId="2889392333" sldId="271"/>
            <ac:spMk id="3" creationId="{46F6CF3A-C5A5-B442-5CF4-8831E8CC59C5}"/>
          </ac:spMkLst>
        </pc:spChg>
        <pc:spChg chg="add mod ord">
          <ac:chgData name="Sruthi Abraham" userId="4787b2a9-2c5f-4f33-92af-0df41871ff98" providerId="ADAL" clId="{FD0A2264-1275-4892-85DB-1C8A2BA9D030}" dt="2024-12-10T04:34:26.831" v="431" actId="1076"/>
          <ac:spMkLst>
            <pc:docMk/>
            <pc:sldMk cId="2889392333" sldId="271"/>
            <ac:spMk id="7" creationId="{06229B55-01E7-AC4C-3E7C-4789F07230B2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889392333" sldId="271"/>
            <ac:spMk id="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889392333" sldId="271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2889392333" sldId="271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2889392333" sldId="271"/>
            <ac:cxnSpMk id="17" creationId="{6CF1BAF6-AD41-4082-B212-8A1F9A2E8779}"/>
          </ac:cxnSpMkLst>
        </pc:cxnChg>
      </pc:sldChg>
      <pc:sldChg chg="addSp modSp add mod">
        <pc:chgData name="Sruthi Abraham" userId="4787b2a9-2c5f-4f33-92af-0df41871ff98" providerId="ADAL" clId="{FD0A2264-1275-4892-85DB-1C8A2BA9D030}" dt="2024-12-10T04:33:29.209" v="417" actId="167"/>
        <pc:sldMkLst>
          <pc:docMk/>
          <pc:sldMk cId="2478079616" sldId="277"/>
        </pc:sldMkLst>
        <pc:spChg chg="add mod ord">
          <ac:chgData name="Sruthi Abraham" userId="4787b2a9-2c5f-4f33-92af-0df41871ff98" providerId="ADAL" clId="{FD0A2264-1275-4892-85DB-1C8A2BA9D030}" dt="2024-12-10T04:33:29.209" v="417" actId="167"/>
          <ac:spMkLst>
            <pc:docMk/>
            <pc:sldMk cId="2478079616" sldId="277"/>
            <ac:spMk id="2" creationId="{13CC4B9B-D749-7FE7-76F9-4070E6F2F072}"/>
          </ac:spMkLst>
        </pc:spChg>
      </pc:sldChg>
      <pc:sldChg chg="del">
        <pc:chgData name="Sruthi Abraham" userId="4787b2a9-2c5f-4f33-92af-0df41871ff98" providerId="ADAL" clId="{FD0A2264-1275-4892-85DB-1C8A2BA9D030}" dt="2024-12-10T04:35:55.899" v="497" actId="47"/>
        <pc:sldMkLst>
          <pc:docMk/>
          <pc:sldMk cId="4145950861" sldId="279"/>
        </pc:sldMkLst>
      </pc:sldChg>
      <pc:sldChg chg="addSp delSp modSp mod">
        <pc:chgData name="Sruthi Abraham" userId="4787b2a9-2c5f-4f33-92af-0df41871ff98" providerId="ADAL" clId="{FD0A2264-1275-4892-85DB-1C8A2BA9D030}" dt="2024-12-10T04:39:22.247" v="525" actId="1076"/>
        <pc:sldMkLst>
          <pc:docMk/>
          <pc:sldMk cId="1305264036" sldId="280"/>
        </pc:sldMkLst>
        <pc:picChg chg="add mod">
          <ac:chgData name="Sruthi Abraham" userId="4787b2a9-2c5f-4f33-92af-0df41871ff98" providerId="ADAL" clId="{FD0A2264-1275-4892-85DB-1C8A2BA9D030}" dt="2024-12-10T04:39:22.247" v="525" actId="1076"/>
          <ac:picMkLst>
            <pc:docMk/>
            <pc:sldMk cId="1305264036" sldId="280"/>
            <ac:picMk id="4" creationId="{C8CDEADF-F23F-BAF3-5434-1BE378A60486}"/>
          </ac:picMkLst>
        </pc:picChg>
        <pc:picChg chg="del">
          <ac:chgData name="Sruthi Abraham" userId="4787b2a9-2c5f-4f33-92af-0df41871ff98" providerId="ADAL" clId="{FD0A2264-1275-4892-85DB-1C8A2BA9D030}" dt="2024-12-10T04:39:18.642" v="523" actId="478"/>
          <ac:picMkLst>
            <pc:docMk/>
            <pc:sldMk cId="1305264036" sldId="280"/>
            <ac:picMk id="50" creationId="{A96B2017-6D74-5AD3-A329-450C841BFCAA}"/>
          </ac:picMkLst>
        </pc:picChg>
      </pc:sldChg>
      <pc:sldChg chg="addSp delSp modSp add mod setBg delDesignElem">
        <pc:chgData name="Sruthi Abraham" userId="4787b2a9-2c5f-4f33-92af-0df41871ff98" providerId="ADAL" clId="{FD0A2264-1275-4892-85DB-1C8A2BA9D030}" dt="2024-12-10T04:33:51.800" v="423" actId="14100"/>
        <pc:sldMkLst>
          <pc:docMk/>
          <pc:sldMk cId="4157533387" sldId="288"/>
        </pc:sldMkLst>
        <pc:spChg chg="add mod ord">
          <ac:chgData name="Sruthi Abraham" userId="4787b2a9-2c5f-4f33-92af-0df41871ff98" providerId="ADAL" clId="{FD0A2264-1275-4892-85DB-1C8A2BA9D030}" dt="2024-12-10T04:33:51.800" v="423" actId="14100"/>
          <ac:spMkLst>
            <pc:docMk/>
            <pc:sldMk cId="4157533387" sldId="288"/>
            <ac:spMk id="4" creationId="{B176AE05-2FA5-A90E-15F4-CD6050E8607C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4157533387" sldId="288"/>
            <ac:spMk id="34" creationId="{28D31E1B-0407-4223-9642-0B642CBF57D9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4157533387" sldId="288"/>
            <ac:spMk id="41" creationId="{D5B0017B-2ECA-49AF-B397-DC140825DF8D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4157533387" sldId="288"/>
            <ac:spMk id="43" creationId="{70E96339-907C-46C3-99AC-31179B6F0EB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4157533387" sldId="288"/>
            <ac:grpSpMk id="36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4157533387" sldId="288"/>
            <ac:cxnSpMk id="45" creationId="{6CF1BAF6-AD41-4082-B212-8A1F9A2E8779}"/>
          </ac:cxnSpMkLst>
        </pc:cxnChg>
      </pc:sldChg>
      <pc:sldChg chg="addSp delSp modSp add mod setBg delAnim modAnim delDesignElem">
        <pc:chgData name="Sruthi Abraham" userId="4787b2a9-2c5f-4f33-92af-0df41871ff98" providerId="ADAL" clId="{FD0A2264-1275-4892-85DB-1C8A2BA9D030}" dt="2024-12-10T04:18:22.262" v="248" actId="255"/>
        <pc:sldMkLst>
          <pc:docMk/>
          <pc:sldMk cId="3290991308" sldId="299"/>
        </pc:sldMkLst>
        <pc:spChg chg="mod">
          <ac:chgData name="Sruthi Abraham" userId="4787b2a9-2c5f-4f33-92af-0df41871ff98" providerId="ADAL" clId="{FD0A2264-1275-4892-85DB-1C8A2BA9D030}" dt="2024-12-10T04:15:49.453" v="209" actId="14100"/>
          <ac:spMkLst>
            <pc:docMk/>
            <pc:sldMk cId="3290991308" sldId="299"/>
            <ac:spMk id="2" creationId="{8F353772-0E89-EBF1-FBBD-BD7F7AB64E98}"/>
          </ac:spMkLst>
        </pc:spChg>
        <pc:spChg chg="del">
          <ac:chgData name="Sruthi Abraham" userId="4787b2a9-2c5f-4f33-92af-0df41871ff98" providerId="ADAL" clId="{FD0A2264-1275-4892-85DB-1C8A2BA9D030}" dt="2024-12-10T04:14:32.618" v="198" actId="26606"/>
          <ac:spMkLst>
            <pc:docMk/>
            <pc:sldMk cId="3290991308" sldId="299"/>
            <ac:spMk id="3" creationId="{091C8059-4CC5-964C-C5F0-82ABC12D7A15}"/>
          </ac:spMkLst>
        </pc:spChg>
        <pc:spChg chg="add del mod ord topLvl">
          <ac:chgData name="Sruthi Abraham" userId="4787b2a9-2c5f-4f33-92af-0df41871ff98" providerId="ADAL" clId="{FD0A2264-1275-4892-85DB-1C8A2BA9D030}" dt="2024-12-10T04:18:05.081" v="245" actId="14100"/>
          <ac:spMkLst>
            <pc:docMk/>
            <pc:sldMk cId="3290991308" sldId="299"/>
            <ac:spMk id="7" creationId="{D26839A4-19A9-E808-A103-329E00A81909}"/>
          </ac:spMkLst>
        </pc:spChg>
        <pc:spChg chg="del mod">
          <ac:chgData name="Sruthi Abraham" userId="4787b2a9-2c5f-4f33-92af-0df41871ff98" providerId="ADAL" clId="{FD0A2264-1275-4892-85DB-1C8A2BA9D030}" dt="2024-12-10T04:16:15.223" v="216" actId="478"/>
          <ac:spMkLst>
            <pc:docMk/>
            <pc:sldMk cId="3290991308" sldId="299"/>
            <ac:spMk id="8" creationId="{68D4E2A4-2EBE-04D2-174A-C42902037361}"/>
          </ac:spMkLst>
        </pc:spChg>
        <pc:spChg chg="mod ord">
          <ac:chgData name="Sruthi Abraham" userId="4787b2a9-2c5f-4f33-92af-0df41871ff98" providerId="ADAL" clId="{FD0A2264-1275-4892-85DB-1C8A2BA9D030}" dt="2024-12-10T04:18:22.262" v="248" actId="255"/>
          <ac:spMkLst>
            <pc:docMk/>
            <pc:sldMk cId="3290991308" sldId="299"/>
            <ac:spMk id="16" creationId="{251D923B-0BDD-DE21-1B03-791C17EAB3B9}"/>
          </ac:spMkLst>
        </pc:spChg>
        <pc:spChg chg="mod ord">
          <ac:chgData name="Sruthi Abraham" userId="4787b2a9-2c5f-4f33-92af-0df41871ff98" providerId="ADAL" clId="{FD0A2264-1275-4892-85DB-1C8A2BA9D030}" dt="2024-12-10T04:18:22.262" v="248" actId="255"/>
          <ac:spMkLst>
            <pc:docMk/>
            <pc:sldMk cId="3290991308" sldId="299"/>
            <ac:spMk id="17" creationId="{8BFCF2D9-55D2-0121-97A7-1256327A4ABD}"/>
          </ac:spMkLst>
        </pc:spChg>
        <pc:spChg chg="del mod">
          <ac:chgData name="Sruthi Abraham" userId="4787b2a9-2c5f-4f33-92af-0df41871ff98" providerId="ADAL" clId="{FD0A2264-1275-4892-85DB-1C8A2BA9D030}" dt="2024-12-10T04:16:18.675" v="218" actId="478"/>
          <ac:spMkLst>
            <pc:docMk/>
            <pc:sldMk cId="3290991308" sldId="299"/>
            <ac:spMk id="18" creationId="{B9F72492-82C5-0CF8-926C-DB90F689A569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3290991308" sldId="299"/>
            <ac:spMk id="22" creationId="{4DA718D0-4865-4629-8134-44F68D41D574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3290991308" sldId="299"/>
            <ac:spMk id="28" creationId="{CBC4F608-B4B8-48C3-9572-C0F061B1CD99}"/>
          </ac:spMkLst>
        </pc:spChg>
        <pc:grpChg chg="add del mod">
          <ac:chgData name="Sruthi Abraham" userId="4787b2a9-2c5f-4f33-92af-0df41871ff98" providerId="ADAL" clId="{FD0A2264-1275-4892-85DB-1C8A2BA9D030}" dt="2024-12-10T04:16:40.319" v="227" actId="478"/>
          <ac:grpSpMkLst>
            <pc:docMk/>
            <pc:sldMk cId="3290991308" sldId="299"/>
            <ac:grpSpMk id="6" creationId="{77F9BCD7-3C56-C31D-EE48-F548974BE693}"/>
          </ac:grpSpMkLst>
        </pc:grpChg>
        <pc:grpChg chg="del mod">
          <ac:chgData name="Sruthi Abraham" userId="4787b2a9-2c5f-4f33-92af-0df41871ff98" providerId="ADAL" clId="{FD0A2264-1275-4892-85DB-1C8A2BA9D030}" dt="2024-12-10T04:16:18.675" v="218" actId="478"/>
          <ac:grpSpMkLst>
            <pc:docMk/>
            <pc:sldMk cId="3290991308" sldId="299"/>
            <ac:grpSpMk id="9" creationId="{90EDF820-080A-B1E7-44E2-B5F25975036A}"/>
          </ac:grpSpMkLst>
        </pc:grpChg>
        <pc:grpChg chg="del mod">
          <ac:chgData name="Sruthi Abraham" userId="4787b2a9-2c5f-4f33-92af-0df41871ff98" providerId="ADAL" clId="{FD0A2264-1275-4892-85DB-1C8A2BA9D030}" dt="2024-12-10T04:16:38.711" v="226" actId="478"/>
          <ac:grpSpMkLst>
            <pc:docMk/>
            <pc:sldMk cId="3290991308" sldId="299"/>
            <ac:grpSpMk id="10" creationId="{C3D422F7-6B67-3D6B-C480-7AE256268EA9}"/>
          </ac:grpSpMkLst>
        </pc:grpChg>
        <pc:grpChg chg="del mod">
          <ac:chgData name="Sruthi Abraham" userId="4787b2a9-2c5f-4f33-92af-0df41871ff98" providerId="ADAL" clId="{FD0A2264-1275-4892-85DB-1C8A2BA9D030}" dt="2024-12-10T04:16:28.500" v="222" actId="478"/>
          <ac:grpSpMkLst>
            <pc:docMk/>
            <pc:sldMk cId="3290991308" sldId="299"/>
            <ac:grpSpMk id="20" creationId="{790892C8-7D5F-4C53-4CCB-2D8B6B8A29FC}"/>
          </ac:grpSpMkLst>
        </pc:grpChg>
        <pc:grpChg chg="del">
          <ac:chgData name="Sruthi Abraham" userId="4787b2a9-2c5f-4f33-92af-0df41871ff98" providerId="ADAL" clId="{FD0A2264-1275-4892-85DB-1C8A2BA9D030}" dt="2024-12-10T04:14:17.997" v="197"/>
          <ac:grpSpMkLst>
            <pc:docMk/>
            <pc:sldMk cId="3290991308" sldId="299"/>
            <ac:grpSpMk id="24" creationId="{65167ED7-6315-43AB-B1B6-C326D5FD8F84}"/>
          </ac:grpSpMkLst>
        </pc:grpChg>
        <pc:graphicFrameChg chg="add mod">
          <ac:chgData name="Sruthi Abraham" userId="4787b2a9-2c5f-4f33-92af-0df41871ff98" providerId="ADAL" clId="{FD0A2264-1275-4892-85DB-1C8A2BA9D030}" dt="2024-12-10T04:18:16.233" v="247" actId="255"/>
          <ac:graphicFrameMkLst>
            <pc:docMk/>
            <pc:sldMk cId="3290991308" sldId="299"/>
            <ac:graphicFrameMk id="19" creationId="{65199002-37DF-8C02-085F-0B1230601010}"/>
          </ac:graphicFrameMkLst>
        </pc:graphicFrameChg>
        <pc:picChg chg="del mod">
          <ac:chgData name="Sruthi Abraham" userId="4787b2a9-2c5f-4f33-92af-0df41871ff98" providerId="ADAL" clId="{FD0A2264-1275-4892-85DB-1C8A2BA9D030}" dt="2024-12-10T04:16:09.196" v="213" actId="478"/>
          <ac:picMkLst>
            <pc:docMk/>
            <pc:sldMk cId="3290991308" sldId="299"/>
            <ac:picMk id="11" creationId="{7B60682F-A140-D704-7773-6A1E58C4A9D0}"/>
          </ac:picMkLst>
        </pc:picChg>
        <pc:picChg chg="del mod">
          <ac:chgData name="Sruthi Abraham" userId="4787b2a9-2c5f-4f33-92af-0df41871ff98" providerId="ADAL" clId="{FD0A2264-1275-4892-85DB-1C8A2BA9D030}" dt="2024-12-10T04:16:33.625" v="224" actId="478"/>
          <ac:picMkLst>
            <pc:docMk/>
            <pc:sldMk cId="3290991308" sldId="299"/>
            <ac:picMk id="12" creationId="{F0D71191-D07F-FDC5-F84D-B0FAD9620F6B}"/>
          </ac:picMkLst>
        </pc:picChg>
        <pc:picChg chg="del mod">
          <ac:chgData name="Sruthi Abraham" userId="4787b2a9-2c5f-4f33-92af-0df41871ff98" providerId="ADAL" clId="{FD0A2264-1275-4892-85DB-1C8A2BA9D030}" dt="2024-12-10T04:16:37.022" v="225" actId="478"/>
          <ac:picMkLst>
            <pc:docMk/>
            <pc:sldMk cId="3290991308" sldId="299"/>
            <ac:picMk id="13" creationId="{952282A0-B9A1-9914-F084-746207AEEF5D}"/>
          </ac:picMkLst>
        </pc:picChg>
        <pc:picChg chg="del mod">
          <ac:chgData name="Sruthi Abraham" userId="4787b2a9-2c5f-4f33-92af-0df41871ff98" providerId="ADAL" clId="{FD0A2264-1275-4892-85DB-1C8A2BA9D030}" dt="2024-12-10T04:16:38.711" v="226" actId="478"/>
          <ac:picMkLst>
            <pc:docMk/>
            <pc:sldMk cId="3290991308" sldId="299"/>
            <ac:picMk id="14" creationId="{780092C1-FE81-24C2-6AEE-0F6EC8AF0DC3}"/>
          </ac:picMkLst>
        </pc:picChg>
        <pc:picChg chg="del mod topLvl">
          <ac:chgData name="Sruthi Abraham" userId="4787b2a9-2c5f-4f33-92af-0df41871ff98" providerId="ADAL" clId="{FD0A2264-1275-4892-85DB-1C8A2BA9D030}" dt="2024-12-10T04:16:40.319" v="227" actId="478"/>
          <ac:picMkLst>
            <pc:docMk/>
            <pc:sldMk cId="3290991308" sldId="299"/>
            <ac:picMk id="15" creationId="{E38F0454-2F40-DBBD-9864-316CE1055AA7}"/>
          </ac:picMkLst>
        </pc:picChg>
        <pc:cxnChg chg="del mod">
          <ac:chgData name="Sruthi Abraham" userId="4787b2a9-2c5f-4f33-92af-0df41871ff98" providerId="ADAL" clId="{FD0A2264-1275-4892-85DB-1C8A2BA9D030}" dt="2024-12-10T04:16:20.860" v="219" actId="478"/>
          <ac:cxnSpMkLst>
            <pc:docMk/>
            <pc:sldMk cId="3290991308" sldId="299"/>
            <ac:cxnSpMk id="21" creationId="{6AAA7784-519E-DE0A-8989-A0F145885959}"/>
          </ac:cxnSpMkLst>
        </pc:cxnChg>
        <pc:cxnChg chg="del mod">
          <ac:chgData name="Sruthi Abraham" userId="4787b2a9-2c5f-4f33-92af-0df41871ff98" providerId="ADAL" clId="{FD0A2264-1275-4892-85DB-1C8A2BA9D030}" dt="2024-12-10T04:16:24.868" v="220" actId="478"/>
          <ac:cxnSpMkLst>
            <pc:docMk/>
            <pc:sldMk cId="3290991308" sldId="299"/>
            <ac:cxnSpMk id="23" creationId="{363A6504-8B23-5608-1C61-33857EC99A76}"/>
          </ac:cxnSpMkLst>
        </pc:cxnChg>
        <pc:cxnChg chg="del mod">
          <ac:chgData name="Sruthi Abraham" userId="4787b2a9-2c5f-4f33-92af-0df41871ff98" providerId="ADAL" clId="{FD0A2264-1275-4892-85DB-1C8A2BA9D030}" dt="2024-12-10T04:16:27.105" v="221" actId="478"/>
          <ac:cxnSpMkLst>
            <pc:docMk/>
            <pc:sldMk cId="3290991308" sldId="299"/>
            <ac:cxnSpMk id="27" creationId="{AB1E8E99-F7F7-3F36-6E17-F153C9B8475D}"/>
          </ac:cxnSpMkLst>
        </pc:cxnChg>
        <pc:cxnChg chg="del mod">
          <ac:chgData name="Sruthi Abraham" userId="4787b2a9-2c5f-4f33-92af-0df41871ff98" providerId="ADAL" clId="{FD0A2264-1275-4892-85DB-1C8A2BA9D030}" dt="2024-12-10T04:16:28.500" v="222" actId="478"/>
          <ac:cxnSpMkLst>
            <pc:docMk/>
            <pc:sldMk cId="3290991308" sldId="299"/>
            <ac:cxnSpMk id="29" creationId="{146E8DE3-10BF-56F8-CF7B-FF89B6D79F60}"/>
          </ac:cxnSpMkLst>
        </pc:cxnChg>
        <pc:cxnChg chg="del mod">
          <ac:chgData name="Sruthi Abraham" userId="4787b2a9-2c5f-4f33-92af-0df41871ff98" providerId="ADAL" clId="{FD0A2264-1275-4892-85DB-1C8A2BA9D030}" dt="2024-12-10T04:16:29.867" v="223" actId="478"/>
          <ac:cxnSpMkLst>
            <pc:docMk/>
            <pc:sldMk cId="3290991308" sldId="299"/>
            <ac:cxnSpMk id="30" creationId="{BF2BCB58-1140-E4EC-78EE-2CDDEE310A16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8:58.025" v="633" actId="14100"/>
        <pc:sldMkLst>
          <pc:docMk/>
          <pc:sldMk cId="4205659649" sldId="301"/>
        </pc:sldMkLst>
        <pc:spChg chg="mod">
          <ac:chgData name="Sruthi Abraham" userId="4787b2a9-2c5f-4f33-92af-0df41871ff98" providerId="ADAL" clId="{FD0A2264-1275-4892-85DB-1C8A2BA9D030}" dt="2024-12-10T04:23:03.885" v="294" actId="207"/>
          <ac:spMkLst>
            <pc:docMk/>
            <pc:sldMk cId="4205659649" sldId="301"/>
            <ac:spMk id="3" creationId="{5B7E241A-1630-4959-C6F6-531107035328}"/>
          </ac:spMkLst>
        </pc:spChg>
        <pc:spChg chg="mod">
          <ac:chgData name="Sruthi Abraham" userId="4787b2a9-2c5f-4f33-92af-0df41871ff98" providerId="ADAL" clId="{FD0A2264-1275-4892-85DB-1C8A2BA9D030}" dt="2024-12-10T04:22:14.090" v="284" actId="1076"/>
          <ac:spMkLst>
            <pc:docMk/>
            <pc:sldMk cId="4205659649" sldId="301"/>
            <ac:spMk id="4" creationId="{D3563017-D145-00F4-412E-BDBF77914EB8}"/>
          </ac:spMkLst>
        </pc:spChg>
        <pc:spChg chg="add mod ord">
          <ac:chgData name="Sruthi Abraham" userId="4787b2a9-2c5f-4f33-92af-0df41871ff98" providerId="ADAL" clId="{FD0A2264-1275-4892-85DB-1C8A2BA9D030}" dt="2024-12-10T04:48:58.025" v="633" actId="14100"/>
          <ac:spMkLst>
            <pc:docMk/>
            <pc:sldMk cId="4205659649" sldId="301"/>
            <ac:spMk id="6" creationId="{297673ED-F327-F3F3-C779-A2BDFA0362C5}"/>
          </ac:spMkLst>
        </pc:spChg>
        <pc:spChg chg="mod">
          <ac:chgData name="Sruthi Abraham" userId="4787b2a9-2c5f-4f33-92af-0df41871ff98" providerId="ADAL" clId="{FD0A2264-1275-4892-85DB-1C8A2BA9D030}" dt="2024-12-10T04:22:49.908" v="292" actId="1076"/>
          <ac:spMkLst>
            <pc:docMk/>
            <pc:sldMk cId="4205659649" sldId="301"/>
            <ac:spMk id="8" creationId="{0E60A047-8077-3ACD-9DB2-991BFE8B53B4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4205659649" sldId="301"/>
            <ac:spMk id="11" creationId="{28D31E1B-0407-4223-9642-0B642CBF57D9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4205659649" sldId="301"/>
            <ac:spMk id="13" creationId="{D5B0017B-2ECA-49AF-B397-DC140825DF8D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4205659649" sldId="301"/>
            <ac:spMk id="15" creationId="{70E96339-907C-46C3-99AC-31179B6F0EBD}"/>
          </ac:spMkLst>
        </pc:spChg>
        <pc:grpChg chg="del">
          <ac:chgData name="Sruthi Abraham" userId="4787b2a9-2c5f-4f33-92af-0df41871ff98" providerId="ADAL" clId="{FD0A2264-1275-4892-85DB-1C8A2BA9D030}" dt="2024-12-10T04:14:17.997" v="197"/>
          <ac:grpSpMkLst>
            <pc:docMk/>
            <pc:sldMk cId="4205659649" sldId="301"/>
            <ac:grpSpMk id="12" creationId="{AE1C45F0-260A-458C-96ED-C1F6D2151219}"/>
          </ac:grpSpMkLst>
        </pc:grpChg>
        <pc:graphicFrameChg chg="mod modGraphic">
          <ac:chgData name="Sruthi Abraham" userId="4787b2a9-2c5f-4f33-92af-0df41871ff98" providerId="ADAL" clId="{FD0A2264-1275-4892-85DB-1C8A2BA9D030}" dt="2024-12-10T04:22:58.858" v="293" actId="207"/>
          <ac:graphicFrameMkLst>
            <pc:docMk/>
            <pc:sldMk cId="4205659649" sldId="301"/>
            <ac:graphicFrameMk id="9" creationId="{F2A7F01F-F780-E10D-D837-7BCF0FC63F2F}"/>
          </ac:graphicFrameMkLst>
        </pc:graphicFrameChg>
        <pc:cxnChg chg="del">
          <ac:chgData name="Sruthi Abraham" userId="4787b2a9-2c5f-4f33-92af-0df41871ff98" providerId="ADAL" clId="{FD0A2264-1275-4892-85DB-1C8A2BA9D030}" dt="2024-12-10T04:14:17.997" v="197"/>
          <ac:cxnSpMkLst>
            <pc:docMk/>
            <pc:sldMk cId="4205659649" sldId="301"/>
            <ac:cxnSpMk id="20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23:51.928" v="306" actId="14100"/>
        <pc:sldMkLst>
          <pc:docMk/>
          <pc:sldMk cId="2520086135" sldId="302"/>
        </pc:sldMkLst>
        <pc:spChg chg="add mod ord">
          <ac:chgData name="Sruthi Abraham" userId="4787b2a9-2c5f-4f33-92af-0df41871ff98" providerId="ADAL" clId="{FD0A2264-1275-4892-85DB-1C8A2BA9D030}" dt="2024-12-10T04:23:51.928" v="306" actId="14100"/>
          <ac:spMkLst>
            <pc:docMk/>
            <pc:sldMk cId="2520086135" sldId="302"/>
            <ac:spMk id="5" creationId="{03BB73C1-353B-881C-E804-960E257D4CDD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2520086135" sldId="302"/>
            <ac:spMk id="13" creationId="{47942995-B07F-4636-9A06-C6A104B260A8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2520086135" sldId="302"/>
            <ac:spMk id="20" creationId="{B81933D1-5615-42C7-9C0B-4EB7105CCE2D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2520086135" sldId="302"/>
            <ac:spMk id="22" creationId="{19C9EAEA-39D0-4B0E-A0EB-51E7B26740B1}"/>
          </ac:spMkLst>
        </pc:spChg>
        <pc:grpChg chg="del">
          <ac:chgData name="Sruthi Abraham" userId="4787b2a9-2c5f-4f33-92af-0df41871ff98" providerId="ADAL" clId="{FD0A2264-1275-4892-85DB-1C8A2BA9D030}" dt="2024-12-10T04:14:17.997" v="197"/>
          <ac:grpSpMkLst>
            <pc:docMk/>
            <pc:sldMk cId="2520086135" sldId="302"/>
            <ac:grpSpMk id="15" creationId="{032D8612-31EB-44CF-A1D0-14FD4C705424}"/>
          </ac:grpSpMkLst>
        </pc:grpChg>
      </pc:sldChg>
      <pc:sldChg chg="addSp delSp modSp add mod setBg delDesignElem">
        <pc:chgData name="Sruthi Abraham" userId="4787b2a9-2c5f-4f33-92af-0df41871ff98" providerId="ADAL" clId="{FD0A2264-1275-4892-85DB-1C8A2BA9D030}" dt="2024-12-10T04:23:36.205" v="301" actId="14100"/>
        <pc:sldMkLst>
          <pc:docMk/>
          <pc:sldMk cId="4219207458" sldId="303"/>
        </pc:sldMkLst>
        <pc:spChg chg="add mod ord">
          <ac:chgData name="Sruthi Abraham" userId="4787b2a9-2c5f-4f33-92af-0df41871ff98" providerId="ADAL" clId="{FD0A2264-1275-4892-85DB-1C8A2BA9D030}" dt="2024-12-10T04:23:36.205" v="301" actId="14100"/>
          <ac:spMkLst>
            <pc:docMk/>
            <pc:sldMk cId="4219207458" sldId="303"/>
            <ac:spMk id="4" creationId="{43A8EF95-5DA6-9439-1E18-6FABF323982F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4219207458" sldId="303"/>
            <ac:spMk id="28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4219207458" sldId="303"/>
            <ac:spMk id="3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14:17.997" v="197"/>
          <ac:grpSpMkLst>
            <pc:docMk/>
            <pc:sldMk cId="4219207458" sldId="303"/>
            <ac:grpSpMk id="3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14:17.997" v="197"/>
          <ac:cxnSpMkLst>
            <pc:docMk/>
            <pc:sldMk cId="4219207458" sldId="303"/>
            <ac:cxnSpMk id="37" creationId="{6CF1BAF6-AD41-4082-B212-8A1F9A2E8779}"/>
          </ac:cxnSpMkLst>
        </pc:cxnChg>
      </pc:sldChg>
      <pc:sldChg chg="addSp modSp add mod">
        <pc:chgData name="Sruthi Abraham" userId="4787b2a9-2c5f-4f33-92af-0df41871ff98" providerId="ADAL" clId="{FD0A2264-1275-4892-85DB-1C8A2BA9D030}" dt="2024-12-10T04:43:55.930" v="558" actId="207"/>
        <pc:sldMkLst>
          <pc:docMk/>
          <pc:sldMk cId="0" sldId="305"/>
        </pc:sldMkLst>
        <pc:spChg chg="mod">
          <ac:chgData name="Sruthi Abraham" userId="4787b2a9-2c5f-4f33-92af-0df41871ff98" providerId="ADAL" clId="{FD0A2264-1275-4892-85DB-1C8A2BA9D030}" dt="2024-12-10T04:43:55.930" v="558" actId="207"/>
          <ac:spMkLst>
            <pc:docMk/>
            <pc:sldMk cId="0" sldId="305"/>
            <ac:spMk id="24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43:55.930" v="558" actId="207"/>
          <ac:spMkLst>
            <pc:docMk/>
            <pc:sldMk cId="0" sldId="305"/>
            <ac:spMk id="25" creationId="{00000000-0000-0000-0000-000000000000}"/>
          </ac:spMkLst>
        </pc:spChg>
        <pc:spChg chg="add mod ord">
          <ac:chgData name="Sruthi Abraham" userId="4787b2a9-2c5f-4f33-92af-0df41871ff98" providerId="ADAL" clId="{FD0A2264-1275-4892-85DB-1C8A2BA9D030}" dt="2024-12-10T04:29:47.333" v="391" actId="14100"/>
          <ac:spMkLst>
            <pc:docMk/>
            <pc:sldMk cId="0" sldId="305"/>
            <ac:spMk id="29" creationId="{812A0E0E-1AD7-BFFD-3E9A-01E8B2CAFBDE}"/>
          </ac:spMkLst>
        </pc:spChg>
      </pc:sldChg>
      <pc:sldChg chg="addSp modSp add mod">
        <pc:chgData name="Sruthi Abraham" userId="4787b2a9-2c5f-4f33-92af-0df41871ff98" providerId="ADAL" clId="{FD0A2264-1275-4892-85DB-1C8A2BA9D030}" dt="2024-12-10T04:43:45.087" v="556" actId="207"/>
        <pc:sldMkLst>
          <pc:docMk/>
          <pc:sldMk cId="0" sldId="306"/>
        </pc:sldMkLst>
        <pc:spChg chg="mod">
          <ac:chgData name="Sruthi Abraham" userId="4787b2a9-2c5f-4f33-92af-0df41871ff98" providerId="ADAL" clId="{FD0A2264-1275-4892-85DB-1C8A2BA9D030}" dt="2024-12-10T04:43:45.087" v="556" actId="207"/>
          <ac:spMkLst>
            <pc:docMk/>
            <pc:sldMk cId="0" sldId="306"/>
            <ac:spMk id="12" creationId="{00000000-0000-0000-0000-000000000000}"/>
          </ac:spMkLst>
        </pc:spChg>
        <pc:spChg chg="add mod ord">
          <ac:chgData name="Sruthi Abraham" userId="4787b2a9-2c5f-4f33-92af-0df41871ff98" providerId="ADAL" clId="{FD0A2264-1275-4892-85DB-1C8A2BA9D030}" dt="2024-12-10T04:29:55.179" v="393" actId="167"/>
          <ac:spMkLst>
            <pc:docMk/>
            <pc:sldMk cId="0" sldId="306"/>
            <ac:spMk id="22" creationId="{97DC1395-78C0-4866-9F07-7EC31487EFC6}"/>
          </ac:spMkLst>
        </pc:spChg>
      </pc:sldChg>
      <pc:sldChg chg="addSp modSp add mod">
        <pc:chgData name="Sruthi Abraham" userId="4787b2a9-2c5f-4f33-92af-0df41871ff98" providerId="ADAL" clId="{FD0A2264-1275-4892-85DB-1C8A2BA9D030}" dt="2024-12-10T04:50:01.111" v="637" actId="207"/>
        <pc:sldMkLst>
          <pc:docMk/>
          <pc:sldMk cId="0" sldId="307"/>
        </pc:sldMkLst>
        <pc:spChg chg="mod">
          <ac:chgData name="Sruthi Abraham" userId="4787b2a9-2c5f-4f33-92af-0df41871ff98" providerId="ADAL" clId="{FD0A2264-1275-4892-85DB-1C8A2BA9D030}" dt="2024-12-10T04:30:40.686" v="400" actId="1076"/>
          <ac:spMkLst>
            <pc:docMk/>
            <pc:sldMk cId="0" sldId="307"/>
            <ac:spMk id="6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0:40.686" v="400" actId="1076"/>
          <ac:spMkLst>
            <pc:docMk/>
            <pc:sldMk cId="0" sldId="307"/>
            <ac:spMk id="11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50:01.111" v="637" actId="207"/>
          <ac:spMkLst>
            <pc:docMk/>
            <pc:sldMk cId="0" sldId="307"/>
            <ac:spMk id="12" creationId="{00000000-0000-0000-0000-000000000000}"/>
          </ac:spMkLst>
        </pc:spChg>
        <pc:spChg chg="add mod ord">
          <ac:chgData name="Sruthi Abraham" userId="4787b2a9-2c5f-4f33-92af-0df41871ff98" providerId="ADAL" clId="{FD0A2264-1275-4892-85DB-1C8A2BA9D030}" dt="2024-12-10T04:30:13.398" v="398" actId="14100"/>
          <ac:spMkLst>
            <pc:docMk/>
            <pc:sldMk cId="0" sldId="307"/>
            <ac:spMk id="22" creationId="{8E2F42D0-4833-A37E-5787-51494E702D86}"/>
          </ac:spMkLst>
        </pc:spChg>
      </pc:sldChg>
      <pc:sldChg chg="addSp modSp add mod">
        <pc:chgData name="Sruthi Abraham" userId="4787b2a9-2c5f-4f33-92af-0df41871ff98" providerId="ADAL" clId="{FD0A2264-1275-4892-85DB-1C8A2BA9D030}" dt="2024-12-10T04:50:18.355" v="640" actId="113"/>
        <pc:sldMkLst>
          <pc:docMk/>
          <pc:sldMk cId="0" sldId="308"/>
        </pc:sldMkLst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27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28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0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1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50:18.355" v="640" actId="113"/>
          <ac:spMkLst>
            <pc:docMk/>
            <pc:sldMk cId="0" sldId="308"/>
            <ac:spMk id="32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4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5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7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38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41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1:57.188" v="405" actId="255"/>
          <ac:spMkLst>
            <pc:docMk/>
            <pc:sldMk cId="0" sldId="308"/>
            <ac:spMk id="42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2:29.148" v="409" actId="255"/>
          <ac:spMkLst>
            <pc:docMk/>
            <pc:sldMk cId="0" sldId="308"/>
            <ac:spMk id="50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2:29.148" v="409" actId="255"/>
          <ac:spMkLst>
            <pc:docMk/>
            <pc:sldMk cId="0" sldId="308"/>
            <ac:spMk id="51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2:29.148" v="409" actId="255"/>
          <ac:spMkLst>
            <pc:docMk/>
            <pc:sldMk cId="0" sldId="308"/>
            <ac:spMk id="52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2:29.148" v="409" actId="255"/>
          <ac:spMkLst>
            <pc:docMk/>
            <pc:sldMk cId="0" sldId="308"/>
            <ac:spMk id="53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32:29.148" v="409" actId="255"/>
          <ac:spMkLst>
            <pc:docMk/>
            <pc:sldMk cId="0" sldId="308"/>
            <ac:spMk id="54" creationId="{00000000-0000-0000-0000-000000000000}"/>
          </ac:spMkLst>
        </pc:spChg>
        <pc:spChg chg="add mod ord">
          <ac:chgData name="Sruthi Abraham" userId="4787b2a9-2c5f-4f33-92af-0df41871ff98" providerId="ADAL" clId="{FD0A2264-1275-4892-85DB-1C8A2BA9D030}" dt="2024-12-10T04:30:56.471" v="403" actId="167"/>
          <ac:spMkLst>
            <pc:docMk/>
            <pc:sldMk cId="0" sldId="308"/>
            <ac:spMk id="58" creationId="{93C24430-6E35-FFAC-FD9A-C370D2D62F77}"/>
          </ac:spMkLst>
        </pc:spChg>
        <pc:grpChg chg="mod">
          <ac:chgData name="Sruthi Abraham" userId="4787b2a9-2c5f-4f33-92af-0df41871ff98" providerId="ADAL" clId="{FD0A2264-1275-4892-85DB-1C8A2BA9D030}" dt="2024-12-10T04:31:39.763" v="404" actId="14100"/>
          <ac:grpSpMkLst>
            <pc:docMk/>
            <pc:sldMk cId="0" sldId="308"/>
            <ac:grpSpMk id="14" creationId="{00000000-0000-0000-0000-000000000000}"/>
          </ac:grpSpMkLst>
        </pc:grpChg>
      </pc:sldChg>
      <pc:sldChg chg="addSp delSp modSp add mod setBg delDesignElem">
        <pc:chgData name="Sruthi Abraham" userId="4787b2a9-2c5f-4f33-92af-0df41871ff98" providerId="ADAL" clId="{FD0A2264-1275-4892-85DB-1C8A2BA9D030}" dt="2024-12-10T04:32:50.771" v="413" actId="14100"/>
        <pc:sldMkLst>
          <pc:docMk/>
          <pc:sldMk cId="3430166108" sldId="315"/>
        </pc:sldMkLst>
        <pc:spChg chg="add mod ord">
          <ac:chgData name="Sruthi Abraham" userId="4787b2a9-2c5f-4f33-92af-0df41871ff98" providerId="ADAL" clId="{FD0A2264-1275-4892-85DB-1C8A2BA9D030}" dt="2024-12-10T04:32:50.771" v="413" actId="14100"/>
          <ac:spMkLst>
            <pc:docMk/>
            <pc:sldMk cId="3430166108" sldId="315"/>
            <ac:spMk id="4" creationId="{ECA285FD-006D-71B5-2070-C028ADBA7700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430166108" sldId="315"/>
            <ac:spMk id="23" creationId="{058A14AF-9FB5-4CC7-BA35-E8E85D3EDF0E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430166108" sldId="315"/>
            <ac:spMk id="25" creationId="{3A9A4357-BD1D-4622-A4FE-766E6AB8DE84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430166108" sldId="315"/>
            <ac:spMk id="27" creationId="{E659831F-0D9A-4C63-9EBB-8435B85A440F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430166108" sldId="315"/>
            <ac:spMk id="29" creationId="{E6995CE5-F890-4ABA-82A2-26507CE8D2A3}"/>
          </ac:spMkLst>
        </pc:spChg>
      </pc:sldChg>
      <pc:sldChg chg="addSp delSp modSp add mod setBg delDesignElem">
        <pc:chgData name="Sruthi Abraham" userId="4787b2a9-2c5f-4f33-92af-0df41871ff98" providerId="ADAL" clId="{FD0A2264-1275-4892-85DB-1C8A2BA9D030}" dt="2024-12-10T04:33:40.833" v="420" actId="1076"/>
        <pc:sldMkLst>
          <pc:docMk/>
          <pc:sldMk cId="831940434" sldId="316"/>
        </pc:sldMkLst>
        <pc:spChg chg="add mod ord">
          <ac:chgData name="Sruthi Abraham" userId="4787b2a9-2c5f-4f33-92af-0df41871ff98" providerId="ADAL" clId="{FD0A2264-1275-4892-85DB-1C8A2BA9D030}" dt="2024-12-10T04:33:40.833" v="420" actId="1076"/>
          <ac:spMkLst>
            <pc:docMk/>
            <pc:sldMk cId="831940434" sldId="316"/>
            <ac:spMk id="4" creationId="{DA5172F1-1BE4-82CB-12FA-58BBED8DA05F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831940434" sldId="316"/>
            <ac:spMk id="9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831940434" sldId="316"/>
            <ac:spMk id="16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831940434" sldId="316"/>
            <ac:grpSpMk id="11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831940434" sldId="316"/>
            <ac:cxnSpMk id="18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35:24.107" v="488" actId="167"/>
        <pc:sldMkLst>
          <pc:docMk/>
          <pc:sldMk cId="315185007" sldId="324"/>
        </pc:sldMkLst>
        <pc:spChg chg="mod">
          <ac:chgData name="Sruthi Abraham" userId="4787b2a9-2c5f-4f33-92af-0df41871ff98" providerId="ADAL" clId="{FD0A2264-1275-4892-85DB-1C8A2BA9D030}" dt="2024-12-10T04:28:07.969" v="371" actId="27636"/>
          <ac:spMkLst>
            <pc:docMk/>
            <pc:sldMk cId="315185007" sldId="324"/>
            <ac:spMk id="3" creationId="{4DC3C705-92B0-8EE7-51FB-3E5534FB6A82}"/>
          </ac:spMkLst>
        </pc:spChg>
        <pc:spChg chg="add mod ord">
          <ac:chgData name="Sruthi Abraham" userId="4787b2a9-2c5f-4f33-92af-0df41871ff98" providerId="ADAL" clId="{FD0A2264-1275-4892-85DB-1C8A2BA9D030}" dt="2024-12-10T04:35:24.107" v="488" actId="167"/>
          <ac:spMkLst>
            <pc:docMk/>
            <pc:sldMk cId="315185007" sldId="324"/>
            <ac:spMk id="4" creationId="{838DC57C-6F10-2EBC-0BCF-EC4CA6A1634D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15185007" sldId="324"/>
            <ac:spMk id="9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15185007" sldId="324"/>
            <ac:spMk id="16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315185007" sldId="324"/>
            <ac:grpSpMk id="11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315185007" sldId="324"/>
            <ac:cxnSpMk id="18" creationId="{6CF1BAF6-AD41-4082-B212-8A1F9A2E8779}"/>
          </ac:cxnSpMkLst>
        </pc:cxnChg>
      </pc:sldChg>
      <pc:sldChg chg="addSp delSp modSp add mod setBg modAnim delDesignElem">
        <pc:chgData name="Sruthi Abraham" userId="4787b2a9-2c5f-4f33-92af-0df41871ff98" providerId="ADAL" clId="{FD0A2264-1275-4892-85DB-1C8A2BA9D030}" dt="2024-12-10T04:40:40.355" v="538"/>
        <pc:sldMkLst>
          <pc:docMk/>
          <pc:sldMk cId="2951689806" sldId="325"/>
        </pc:sldMkLst>
        <pc:spChg chg="add mod">
          <ac:chgData name="Sruthi Abraham" userId="4787b2a9-2c5f-4f33-92af-0df41871ff98" providerId="ADAL" clId="{FD0A2264-1275-4892-85DB-1C8A2BA9D030}" dt="2024-12-10T04:28:24.155" v="373"/>
          <ac:spMkLst>
            <pc:docMk/>
            <pc:sldMk cId="2951689806" sldId="325"/>
            <ac:spMk id="4" creationId="{E92E030C-D74B-0E29-9241-F39E6E37D043}"/>
          </ac:spMkLst>
        </pc:spChg>
        <pc:spChg chg="add mod">
          <ac:chgData name="Sruthi Abraham" userId="4787b2a9-2c5f-4f33-92af-0df41871ff98" providerId="ADAL" clId="{FD0A2264-1275-4892-85DB-1C8A2BA9D030}" dt="2024-12-10T04:28:36.835" v="377"/>
          <ac:spMkLst>
            <pc:docMk/>
            <pc:sldMk cId="2951689806" sldId="325"/>
            <ac:spMk id="5" creationId="{20B4B8D3-0A1A-97A8-8740-BF735ED61420}"/>
          </ac:spMkLst>
        </pc:spChg>
        <pc:spChg chg="add mod">
          <ac:chgData name="Sruthi Abraham" userId="4787b2a9-2c5f-4f33-92af-0df41871ff98" providerId="ADAL" clId="{FD0A2264-1275-4892-85DB-1C8A2BA9D030}" dt="2024-12-10T04:35:41.960" v="493" actId="14100"/>
          <ac:spMkLst>
            <pc:docMk/>
            <pc:sldMk cId="2951689806" sldId="325"/>
            <ac:spMk id="6" creationId="{345376DC-3882-EE6E-D887-EB7476D5D6D0}"/>
          </ac:spMkLst>
        </pc:spChg>
        <pc:spChg chg="add mod ord">
          <ac:chgData name="Sruthi Abraham" userId="4787b2a9-2c5f-4f33-92af-0df41871ff98" providerId="ADAL" clId="{FD0A2264-1275-4892-85DB-1C8A2BA9D030}" dt="2024-12-10T04:35:36.801" v="492" actId="14100"/>
          <ac:spMkLst>
            <pc:docMk/>
            <pc:sldMk cId="2951689806" sldId="325"/>
            <ac:spMk id="7" creationId="{9C2E78CC-4D5B-7D06-C275-19EF02929E8C}"/>
          </ac:spMkLst>
        </pc:spChg>
        <pc:spChg chg="mod ord">
          <ac:chgData name="Sruthi Abraham" userId="4787b2a9-2c5f-4f33-92af-0df41871ff98" providerId="ADAL" clId="{FD0A2264-1275-4892-85DB-1C8A2BA9D030}" dt="2024-12-10T04:35:49.434" v="495" actId="14100"/>
          <ac:spMkLst>
            <pc:docMk/>
            <pc:sldMk cId="2951689806" sldId="325"/>
            <ac:spMk id="8" creationId="{45125EE6-D6F0-362C-97A6-3FAF6A1B7F9E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951689806" sldId="325"/>
            <ac:spMk id="23" creationId="{4522B21E-B2B9-4C72-9A71-C87EFD137480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951689806" sldId="325"/>
            <ac:spMk id="25" creationId="{5EB7D2A2-F448-44D4-938C-DC84CBCB3B1E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951689806" sldId="325"/>
            <ac:spMk id="27" creationId="{871AEA07-1E14-44B4-8E55-64EF049CD66F}"/>
          </ac:spMkLst>
        </pc:spChg>
        <pc:picChg chg="add mod">
          <ac:chgData name="Sruthi Abraham" userId="4787b2a9-2c5f-4f33-92af-0df41871ff98" providerId="ADAL" clId="{FD0A2264-1275-4892-85DB-1C8A2BA9D030}" dt="2024-12-10T04:40:40.355" v="538"/>
          <ac:picMkLst>
            <pc:docMk/>
            <pc:sldMk cId="2951689806" sldId="325"/>
            <ac:picMk id="9" creationId="{EF36B345-6190-F50B-34BF-5170587D4F07}"/>
          </ac:picMkLst>
        </pc:pic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2951689806" sldId="325"/>
            <ac:cxnSpMk id="29" creationId="{F7C8EA93-3210-4C62-99E9-153C275E3A87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21:33.742" v="279"/>
        <pc:sldMkLst>
          <pc:docMk/>
          <pc:sldMk cId="2352014814" sldId="326"/>
        </pc:sldMkLst>
        <pc:spChg chg="add mod ord">
          <ac:chgData name="Sruthi Abraham" userId="4787b2a9-2c5f-4f33-92af-0df41871ff98" providerId="ADAL" clId="{FD0A2264-1275-4892-85DB-1C8A2BA9D030}" dt="2024-12-10T04:18:55.181" v="253" actId="14100"/>
          <ac:spMkLst>
            <pc:docMk/>
            <pc:sldMk cId="2352014814" sldId="326"/>
            <ac:spMk id="3" creationId="{E4C9909C-FFB6-C0D1-00B1-6B21400E89C5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2352014814" sldId="326"/>
            <ac:spMk id="16" creationId="{CBC4F608-B4B8-48C3-9572-C0F061B1CD99}"/>
          </ac:spMkLst>
        </pc:spChg>
        <pc:spChg chg="del">
          <ac:chgData name="Sruthi Abraham" userId="4787b2a9-2c5f-4f33-92af-0df41871ff98" providerId="ADAL" clId="{FD0A2264-1275-4892-85DB-1C8A2BA9D030}" dt="2024-12-10T04:14:17.997" v="197"/>
          <ac:spMkLst>
            <pc:docMk/>
            <pc:sldMk cId="2352014814" sldId="326"/>
            <ac:spMk id="21" creationId="{4DA718D0-4865-4629-8134-44F68D41D574}"/>
          </ac:spMkLst>
        </pc:spChg>
        <pc:grpChg chg="del">
          <ac:chgData name="Sruthi Abraham" userId="4787b2a9-2c5f-4f33-92af-0df41871ff98" providerId="ADAL" clId="{FD0A2264-1275-4892-85DB-1C8A2BA9D030}" dt="2024-12-10T04:14:17.997" v="197"/>
          <ac:grpSpMkLst>
            <pc:docMk/>
            <pc:sldMk cId="2352014814" sldId="326"/>
            <ac:grpSpMk id="22" creationId="{65167ED7-6315-43AB-B1B6-C326D5FD8F84}"/>
          </ac:grpSpMkLst>
        </pc:grpChg>
        <pc:graphicFrameChg chg="mod modGraphic">
          <ac:chgData name="Sruthi Abraham" userId="4787b2a9-2c5f-4f33-92af-0df41871ff98" providerId="ADAL" clId="{FD0A2264-1275-4892-85DB-1C8A2BA9D030}" dt="2024-12-10T04:20:11.351" v="262" actId="2084"/>
          <ac:graphicFrameMkLst>
            <pc:docMk/>
            <pc:sldMk cId="2352014814" sldId="326"/>
            <ac:graphicFrameMk id="8" creationId="{F0B70DE8-3A26-C435-F01B-59BC5D7A7F7A}"/>
          </ac:graphicFrameMkLst>
        </pc:graphicFrameChg>
        <pc:graphicFrameChg chg="mod">
          <ac:chgData name="Sruthi Abraham" userId="4787b2a9-2c5f-4f33-92af-0df41871ff98" providerId="ADAL" clId="{FD0A2264-1275-4892-85DB-1C8A2BA9D030}" dt="2024-12-10T04:21:33.742" v="279"/>
          <ac:graphicFrameMkLst>
            <pc:docMk/>
            <pc:sldMk cId="2352014814" sldId="326"/>
            <ac:graphicFrameMk id="26" creationId="{317C794D-2D6A-AACC-84C1-21F2B947CF58}"/>
          </ac:graphicFrameMkLst>
        </pc:graphicFrameChg>
      </pc:sldChg>
      <pc:sldChg chg="addSp delSp modSp add mod setBg delDesignElem">
        <pc:chgData name="Sruthi Abraham" userId="4787b2a9-2c5f-4f33-92af-0df41871ff98" providerId="ADAL" clId="{FD0A2264-1275-4892-85DB-1C8A2BA9D030}" dt="2024-12-10T04:49:12.494" v="634" actId="1076"/>
        <pc:sldMkLst>
          <pc:docMk/>
          <pc:sldMk cId="1729713082" sldId="329"/>
        </pc:sldMkLst>
        <pc:spChg chg="mod">
          <ac:chgData name="Sruthi Abraham" userId="4787b2a9-2c5f-4f33-92af-0df41871ff98" providerId="ADAL" clId="{FD0A2264-1275-4892-85DB-1C8A2BA9D030}" dt="2024-12-10T04:25:28.617" v="334" actId="14100"/>
          <ac:spMkLst>
            <pc:docMk/>
            <pc:sldMk cId="1729713082" sldId="329"/>
            <ac:spMk id="6" creationId="{400FD591-D7E9-D03A-C903-2F81C8C888D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1729713082" sldId="329"/>
            <ac:spMk id="8" creationId="{B6CDA21F-E7AF-4C75-8395-33F58D5B0E45}"/>
          </ac:spMkLst>
        </pc:spChg>
        <pc:spChg chg="add mod ord">
          <ac:chgData name="Sruthi Abraham" userId="4787b2a9-2c5f-4f33-92af-0df41871ff98" providerId="ADAL" clId="{FD0A2264-1275-4892-85DB-1C8A2BA9D030}" dt="2024-12-10T04:49:12.494" v="634" actId="1076"/>
          <ac:spMkLst>
            <pc:docMk/>
            <pc:sldMk cId="1729713082" sldId="329"/>
            <ac:spMk id="9" creationId="{06F8EC87-D5DA-A060-FE6C-F4CDB0C2AE9C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1729713082" sldId="329"/>
            <ac:spMk id="15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1729713082" sldId="329"/>
            <ac:grpSpMk id="10" creationId="{AE1C45F0-260A-458C-96ED-C1F6D2151219}"/>
          </ac:grpSpMkLst>
        </pc:grp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1729713082" sldId="329"/>
            <ac:cxnSpMk id="17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0:07.335" v="534" actId="1035"/>
        <pc:sldMkLst>
          <pc:docMk/>
          <pc:sldMk cId="3118877630" sldId="330"/>
        </pc:sldMkLst>
        <pc:spChg chg="add mod ord">
          <ac:chgData name="Sruthi Abraham" userId="4787b2a9-2c5f-4f33-92af-0df41871ff98" providerId="ADAL" clId="{FD0A2264-1275-4892-85DB-1C8A2BA9D030}" dt="2024-12-10T04:25:48.268" v="342" actId="14100"/>
          <ac:spMkLst>
            <pc:docMk/>
            <pc:sldMk cId="3118877630" sldId="330"/>
            <ac:spMk id="2" creationId="{43023A00-BE66-1DB6-6C85-465050753D9B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118877630" sldId="330"/>
            <ac:spMk id="10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118877630" sldId="330"/>
            <ac:spMk id="17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3118877630" sldId="330"/>
            <ac:grpSpMk id="12" creationId="{AE1C45F0-260A-458C-96ED-C1F6D2151219}"/>
          </ac:grpSpMkLst>
        </pc:grpChg>
        <pc:picChg chg="add mod">
          <ac:chgData name="Sruthi Abraham" userId="4787b2a9-2c5f-4f33-92af-0df41871ff98" providerId="ADAL" clId="{FD0A2264-1275-4892-85DB-1C8A2BA9D030}" dt="2024-12-10T04:40:07.335" v="534" actId="1035"/>
          <ac:picMkLst>
            <pc:docMk/>
            <pc:sldMk cId="3118877630" sldId="330"/>
            <ac:picMk id="3" creationId="{EF911CB5-7742-D027-2B9A-5116F89E36C5}"/>
          </ac:picMkLst>
        </pc:pic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3118877630" sldId="330"/>
            <ac:cxnSpMk id="19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0:10.298" v="535"/>
        <pc:sldMkLst>
          <pc:docMk/>
          <pc:sldMk cId="3010149798" sldId="331"/>
        </pc:sldMkLst>
        <pc:spChg chg="add mod ord">
          <ac:chgData name="Sruthi Abraham" userId="4787b2a9-2c5f-4f33-92af-0df41871ff98" providerId="ADAL" clId="{FD0A2264-1275-4892-85DB-1C8A2BA9D030}" dt="2024-12-10T04:26:15.822" v="345" actId="167"/>
          <ac:spMkLst>
            <pc:docMk/>
            <pc:sldMk cId="3010149798" sldId="331"/>
            <ac:spMk id="2" creationId="{9C2B1148-8B71-3B4D-A04B-0D449E4E7827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010149798" sldId="331"/>
            <ac:spMk id="10" creationId="{B6CDA21F-E7AF-4C75-8395-33F58D5B0E45}"/>
          </ac:spMkLst>
        </pc:spChg>
        <pc:spChg chg="del">
          <ac:chgData name="Sruthi Abraham" userId="4787b2a9-2c5f-4f33-92af-0df41871ff98" providerId="ADAL" clId="{FD0A2264-1275-4892-85DB-1C8A2BA9D030}" dt="2024-12-10T04:24:34.890" v="316"/>
          <ac:spMkLst>
            <pc:docMk/>
            <pc:sldMk cId="3010149798" sldId="331"/>
            <ac:spMk id="17" creationId="{D5B0017B-2ECA-49AF-B397-DC140825DF8D}"/>
          </ac:spMkLst>
        </pc:spChg>
        <pc:grpChg chg="del">
          <ac:chgData name="Sruthi Abraham" userId="4787b2a9-2c5f-4f33-92af-0df41871ff98" providerId="ADAL" clId="{FD0A2264-1275-4892-85DB-1C8A2BA9D030}" dt="2024-12-10T04:24:34.890" v="316"/>
          <ac:grpSpMkLst>
            <pc:docMk/>
            <pc:sldMk cId="3010149798" sldId="331"/>
            <ac:grpSpMk id="12" creationId="{AE1C45F0-260A-458C-96ED-C1F6D2151219}"/>
          </ac:grpSpMkLst>
        </pc:grpChg>
        <pc:graphicFrameChg chg="mod">
          <ac:chgData name="Sruthi Abraham" userId="4787b2a9-2c5f-4f33-92af-0df41871ff98" providerId="ADAL" clId="{FD0A2264-1275-4892-85DB-1C8A2BA9D030}" dt="2024-12-10T04:26:30.533" v="347" actId="255"/>
          <ac:graphicFrameMkLst>
            <pc:docMk/>
            <pc:sldMk cId="3010149798" sldId="331"/>
            <ac:graphicFrameMk id="7" creationId="{D72485C6-01B3-B4A0-4AC2-68217972B3DE}"/>
          </ac:graphicFrameMkLst>
        </pc:graphicFrameChg>
        <pc:picChg chg="add mod">
          <ac:chgData name="Sruthi Abraham" userId="4787b2a9-2c5f-4f33-92af-0df41871ff98" providerId="ADAL" clId="{FD0A2264-1275-4892-85DB-1C8A2BA9D030}" dt="2024-12-10T04:40:10.298" v="535"/>
          <ac:picMkLst>
            <pc:docMk/>
            <pc:sldMk cId="3010149798" sldId="331"/>
            <ac:picMk id="3" creationId="{5794D892-0BAD-72C8-CAB9-DE8377CBB996}"/>
          </ac:picMkLst>
        </pc:picChg>
        <pc:cxnChg chg="del">
          <ac:chgData name="Sruthi Abraham" userId="4787b2a9-2c5f-4f33-92af-0df41871ff98" providerId="ADAL" clId="{FD0A2264-1275-4892-85DB-1C8A2BA9D030}" dt="2024-12-10T04:24:34.890" v="316"/>
          <ac:cxnSpMkLst>
            <pc:docMk/>
            <pc:sldMk cId="3010149798" sldId="331"/>
            <ac:cxnSpMk id="19" creationId="{6CF1BAF6-AD41-4082-B212-8A1F9A2E8779}"/>
          </ac:cxnSpMkLst>
        </pc:cxnChg>
      </pc:sldChg>
      <pc:sldChg chg="addSp delSp modSp add mod setBg delDesignElem">
        <pc:chgData name="Sruthi Abraham" userId="4787b2a9-2c5f-4f33-92af-0df41871ff98" providerId="ADAL" clId="{FD0A2264-1275-4892-85DB-1C8A2BA9D030}" dt="2024-12-10T04:40:26.411" v="536"/>
        <pc:sldMkLst>
          <pc:docMk/>
          <pc:sldMk cId="2709737601" sldId="333"/>
        </pc:sldMkLst>
        <pc:spChg chg="add mod ord">
          <ac:chgData name="Sruthi Abraham" userId="4787b2a9-2c5f-4f33-92af-0df41871ff98" providerId="ADAL" clId="{FD0A2264-1275-4892-85DB-1C8A2BA9D030}" dt="2024-12-10T04:34:16.633" v="428" actId="14100"/>
          <ac:spMkLst>
            <pc:docMk/>
            <pc:sldMk cId="2709737601" sldId="333"/>
            <ac:spMk id="2" creationId="{00994599-1DA9-213E-710D-659F5CA7A11B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709737601" sldId="333"/>
            <ac:spMk id="10" creationId="{4DA718D0-4865-4629-8134-44F68D41D574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2709737601" sldId="333"/>
            <ac:spMk id="16" creationId="{CBC4F608-B4B8-48C3-9572-C0F061B1CD99}"/>
          </ac:spMkLst>
        </pc:spChg>
        <pc:grpChg chg="del">
          <ac:chgData name="Sruthi Abraham" userId="4787b2a9-2c5f-4f33-92af-0df41871ff98" providerId="ADAL" clId="{FD0A2264-1275-4892-85DB-1C8A2BA9D030}" dt="2024-12-10T04:28:07.911" v="370"/>
          <ac:grpSpMkLst>
            <pc:docMk/>
            <pc:sldMk cId="2709737601" sldId="333"/>
            <ac:grpSpMk id="12" creationId="{65167ED7-6315-43AB-B1B6-C326D5FD8F84}"/>
          </ac:grpSpMkLst>
        </pc:grpChg>
        <pc:picChg chg="add mod">
          <ac:chgData name="Sruthi Abraham" userId="4787b2a9-2c5f-4f33-92af-0df41871ff98" providerId="ADAL" clId="{FD0A2264-1275-4892-85DB-1C8A2BA9D030}" dt="2024-12-10T04:40:26.411" v="536"/>
          <ac:picMkLst>
            <pc:docMk/>
            <pc:sldMk cId="2709737601" sldId="333"/>
            <ac:picMk id="3" creationId="{6B8718D1-B64F-3FA6-86AD-0FC902F683DB}"/>
          </ac:picMkLst>
        </pc:picChg>
      </pc:sldChg>
      <pc:sldChg chg="addSp delSp modSp add mod setBg delDesignElem">
        <pc:chgData name="Sruthi Abraham" userId="4787b2a9-2c5f-4f33-92af-0df41871ff98" providerId="ADAL" clId="{FD0A2264-1275-4892-85DB-1C8A2BA9D030}" dt="2024-12-10T04:40:34.414" v="537"/>
        <pc:sldMkLst>
          <pc:docMk/>
          <pc:sldMk cId="3282348358" sldId="335"/>
        </pc:sldMkLst>
        <pc:spChg chg="add mod ord">
          <ac:chgData name="Sruthi Abraham" userId="4787b2a9-2c5f-4f33-92af-0df41871ff98" providerId="ADAL" clId="{FD0A2264-1275-4892-85DB-1C8A2BA9D030}" dt="2024-12-10T04:35:15.331" v="485" actId="1076"/>
          <ac:spMkLst>
            <pc:docMk/>
            <pc:sldMk cId="3282348358" sldId="335"/>
            <ac:spMk id="3" creationId="{CB68A4CB-A78C-1261-9B82-5547009F93AA}"/>
          </ac:spMkLst>
        </pc:spChg>
        <pc:spChg chg="del">
          <ac:chgData name="Sruthi Abraham" userId="4787b2a9-2c5f-4f33-92af-0df41871ff98" providerId="ADAL" clId="{FD0A2264-1275-4892-85DB-1C8A2BA9D030}" dt="2024-12-10T04:28:07.911" v="370"/>
          <ac:spMkLst>
            <pc:docMk/>
            <pc:sldMk cId="3282348358" sldId="335"/>
            <ac:spMk id="27" creationId="{7ED7575E-88D2-B771-681D-46A7E55415DD}"/>
          </ac:spMkLst>
        </pc:spChg>
        <pc:picChg chg="add mod">
          <ac:chgData name="Sruthi Abraham" userId="4787b2a9-2c5f-4f33-92af-0df41871ff98" providerId="ADAL" clId="{FD0A2264-1275-4892-85DB-1C8A2BA9D030}" dt="2024-12-10T04:40:34.414" v="537"/>
          <ac:picMkLst>
            <pc:docMk/>
            <pc:sldMk cId="3282348358" sldId="335"/>
            <ac:picMk id="6" creationId="{9DEA53C6-D21B-AFA3-EB68-C50D6ED7529D}"/>
          </ac:picMkLst>
        </pc:picChg>
        <pc:cxnChg chg="del">
          <ac:chgData name="Sruthi Abraham" userId="4787b2a9-2c5f-4f33-92af-0df41871ff98" providerId="ADAL" clId="{FD0A2264-1275-4892-85DB-1C8A2BA9D030}" dt="2024-12-10T04:28:07.911" v="370"/>
          <ac:cxnSpMkLst>
            <pc:docMk/>
            <pc:sldMk cId="3282348358" sldId="335"/>
            <ac:cxnSpMk id="32" creationId="{249EDD1B-F94D-B4E6-ACAA-566B9A26FDE3}"/>
          </ac:cxnSpMkLst>
        </pc:cxnChg>
      </pc:sldChg>
      <pc:sldChg chg="addSp delSp modSp mod addAnim delAnim modAnim">
        <pc:chgData name="Sruthi Abraham" userId="4787b2a9-2c5f-4f33-92af-0df41871ff98" providerId="ADAL" clId="{FD0A2264-1275-4892-85DB-1C8A2BA9D030}" dt="2024-12-10T04:50:45.601" v="641" actId="255"/>
        <pc:sldMkLst>
          <pc:docMk/>
          <pc:sldMk cId="3849606413" sldId="545"/>
        </pc:sldMkLst>
        <pc:spChg chg="mod">
          <ac:chgData name="Sruthi Abraham" userId="4787b2a9-2c5f-4f33-92af-0df41871ff98" providerId="ADAL" clId="{FD0A2264-1275-4892-85DB-1C8A2BA9D030}" dt="2024-12-10T04:02:16.475" v="68"/>
          <ac:spMkLst>
            <pc:docMk/>
            <pc:sldMk cId="3849606413" sldId="545"/>
            <ac:spMk id="2" creationId="{5D22DDF8-F461-1F47-8A45-134E36202221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7" creationId="{54013D8D-DA9C-FD1D-1051-743BBE2CD636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8" creationId="{FC318819-536F-E626-AE26-550561FD6890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9" creationId="{52C8688C-A16B-6A3C-7ABB-D4C7F66DF5D2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10" creationId="{6CE1270D-6BE1-E819-46DD-A7FE5FCD5178}"/>
          </ac:spMkLst>
        </pc:spChg>
        <pc:spChg chg="add mod">
          <ac:chgData name="Sruthi Abraham" userId="4787b2a9-2c5f-4f33-92af-0df41871ff98" providerId="ADAL" clId="{FD0A2264-1275-4892-85DB-1C8A2BA9D030}" dt="2024-12-10T04:01:38.272" v="62" actId="1038"/>
          <ac:spMkLst>
            <pc:docMk/>
            <pc:sldMk cId="3849606413" sldId="545"/>
            <ac:spMk id="11" creationId="{377167C4-ABED-96F9-2F04-C0F25FFA5248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12" creationId="{F1F2C07A-6A5D-44A7-63C6-E85D6923CB42}"/>
          </ac:spMkLst>
        </pc:spChg>
        <pc:spChg chg="add mod">
          <ac:chgData name="Sruthi Abraham" userId="4787b2a9-2c5f-4f33-92af-0df41871ff98" providerId="ADAL" clId="{FD0A2264-1275-4892-85DB-1C8A2BA9D030}" dt="2024-12-10T04:50:45.601" v="641" actId="255"/>
          <ac:spMkLst>
            <pc:docMk/>
            <pc:sldMk cId="3849606413" sldId="545"/>
            <ac:spMk id="13" creationId="{A75749ED-9FA0-DEE0-88A0-FBE34C81834D}"/>
          </ac:spMkLst>
        </pc:spChg>
        <pc:spChg chg="add del">
          <ac:chgData name="Sruthi Abraham" userId="4787b2a9-2c5f-4f33-92af-0df41871ff98" providerId="ADAL" clId="{FD0A2264-1275-4892-85DB-1C8A2BA9D030}" dt="2024-12-10T04:01:20.016" v="4" actId="478"/>
          <ac:spMkLst>
            <pc:docMk/>
            <pc:sldMk cId="3849606413" sldId="545"/>
            <ac:spMk id="19" creationId="{00000000-0000-0000-0000-000000000000}"/>
          </ac:spMkLst>
        </pc:spChg>
        <pc:spChg chg="del mod">
          <ac:chgData name="Sruthi Abraham" userId="4787b2a9-2c5f-4f33-92af-0df41871ff98" providerId="ADAL" clId="{FD0A2264-1275-4892-85DB-1C8A2BA9D030}" dt="2024-12-10T04:01:32.850" v="7" actId="478"/>
          <ac:spMkLst>
            <pc:docMk/>
            <pc:sldMk cId="3849606413" sldId="545"/>
            <ac:spMk id="20" creationId="{B8AC235A-7098-B648-BEF9-659877A8CD3C}"/>
          </ac:spMkLst>
        </pc:spChg>
        <pc:spChg chg="del">
          <ac:chgData name="Sruthi Abraham" userId="4787b2a9-2c5f-4f33-92af-0df41871ff98" providerId="ADAL" clId="{FD0A2264-1275-4892-85DB-1C8A2BA9D030}" dt="2024-12-10T04:01:32.850" v="7" actId="478"/>
          <ac:spMkLst>
            <pc:docMk/>
            <pc:sldMk cId="3849606413" sldId="545"/>
            <ac:spMk id="21" creationId="{52B09EA8-A8A7-C741-B8E1-658C80C6BD32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24" creationId="{9A5CB3E6-7166-FA05-564B-4B76DA750241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25" creationId="{E8D47DC3-5B23-C1B2-E95C-110CA6BB373B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26" creationId="{76AFFEE9-9C1B-B2BE-EE03-7BE8AC4259A0}"/>
          </ac:spMkLst>
        </pc:spChg>
        <pc:spChg chg="add mod">
          <ac:chgData name="Sruthi Abraham" userId="4787b2a9-2c5f-4f33-92af-0df41871ff98" providerId="ADAL" clId="{FD0A2264-1275-4892-85DB-1C8A2BA9D030}" dt="2024-12-10T04:10:20.501" v="156" actId="1076"/>
          <ac:spMkLst>
            <pc:docMk/>
            <pc:sldMk cId="3849606413" sldId="545"/>
            <ac:spMk id="27" creationId="{D4050F76-C926-B6D3-3017-3B9BA6FB45D4}"/>
          </ac:spMkLst>
        </pc:spChg>
        <pc:spChg chg="del">
          <ac:chgData name="Sruthi Abraham" userId="4787b2a9-2c5f-4f33-92af-0df41871ff98" providerId="ADAL" clId="{FD0A2264-1275-4892-85DB-1C8A2BA9D030}" dt="2024-12-10T04:01:25.530" v="5" actId="478"/>
          <ac:spMkLst>
            <pc:docMk/>
            <pc:sldMk cId="3849606413" sldId="545"/>
            <ac:spMk id="38" creationId="{240D0EC6-7528-2849-B42A-6A3A22C4457E}"/>
          </ac:spMkLst>
        </pc:spChg>
        <pc:spChg chg="mod">
          <ac:chgData name="Sruthi Abraham" userId="4787b2a9-2c5f-4f33-92af-0df41871ff98" providerId="ADAL" clId="{FD0A2264-1275-4892-85DB-1C8A2BA9D030}" dt="2024-12-10T04:01:19.570" v="3" actId="6549"/>
          <ac:spMkLst>
            <pc:docMk/>
            <pc:sldMk cId="3849606413" sldId="545"/>
            <ac:spMk id="40" creationId="{9F9B5E32-119D-5E4E-AD29-1FF819FA6EAA}"/>
          </ac:spMkLst>
        </pc:spChg>
        <pc:spChg chg="del">
          <ac:chgData name="Sruthi Abraham" userId="4787b2a9-2c5f-4f33-92af-0df41871ff98" providerId="ADAL" clId="{FD0A2264-1275-4892-85DB-1C8A2BA9D030}" dt="2024-12-10T04:01:25.530" v="5" actId="478"/>
          <ac:spMkLst>
            <pc:docMk/>
            <pc:sldMk cId="3849606413" sldId="545"/>
            <ac:spMk id="42" creationId="{298F2C98-9F4E-AD46-BECA-F80DF58C67D0}"/>
          </ac:spMkLst>
        </pc:spChg>
        <pc:spChg chg="del">
          <ac:chgData name="Sruthi Abraham" userId="4787b2a9-2c5f-4f33-92af-0df41871ff98" providerId="ADAL" clId="{FD0A2264-1275-4892-85DB-1C8A2BA9D030}" dt="2024-12-10T04:01:32.850" v="7" actId="478"/>
          <ac:spMkLst>
            <pc:docMk/>
            <pc:sldMk cId="3849606413" sldId="545"/>
            <ac:spMk id="49" creationId="{B269BCB9-2AE8-AC46-9030-9CC36168567B}"/>
          </ac:spMkLst>
        </pc:spChg>
        <pc:grpChg chg="del">
          <ac:chgData name="Sruthi Abraham" userId="4787b2a9-2c5f-4f33-92af-0df41871ff98" providerId="ADAL" clId="{FD0A2264-1275-4892-85DB-1C8A2BA9D030}" dt="2024-12-10T04:01:25.530" v="5" actId="478"/>
          <ac:grpSpMkLst>
            <pc:docMk/>
            <pc:sldMk cId="3849606413" sldId="545"/>
            <ac:grpSpMk id="5" creationId="{4DA853CC-E311-784B-9B68-A67FCBFCD744}"/>
          </ac:grpSpMkLst>
        </pc:grpChg>
        <pc:grpChg chg="del">
          <ac:chgData name="Sruthi Abraham" userId="4787b2a9-2c5f-4f33-92af-0df41871ff98" providerId="ADAL" clId="{FD0A2264-1275-4892-85DB-1C8A2BA9D030}" dt="2024-12-10T04:01:25.530" v="5" actId="478"/>
          <ac:grpSpMkLst>
            <pc:docMk/>
            <pc:sldMk cId="3849606413" sldId="545"/>
            <ac:grpSpMk id="6" creationId="{CE53261B-9A16-D24B-B6E3-35496ABE7C38}"/>
          </ac:grpSpMkLst>
        </pc:grpChg>
        <pc:grpChg chg="add mod">
          <ac:chgData name="Sruthi Abraham" userId="4787b2a9-2c5f-4f33-92af-0df41871ff98" providerId="ADAL" clId="{FD0A2264-1275-4892-85DB-1C8A2BA9D030}" dt="2024-12-10T04:10:20.501" v="156" actId="1076"/>
          <ac:grpSpMkLst>
            <pc:docMk/>
            <pc:sldMk cId="3849606413" sldId="545"/>
            <ac:grpSpMk id="28" creationId="{B118933D-4071-2B87-1803-085EABDB347D}"/>
          </ac:grpSpMkLst>
        </pc:grpChg>
        <pc:picChg chg="add mod">
          <ac:chgData name="Sruthi Abraham" userId="4787b2a9-2c5f-4f33-92af-0df41871ff98" providerId="ADAL" clId="{FD0A2264-1275-4892-85DB-1C8A2BA9D030}" dt="2024-12-10T04:01:38.272" v="62" actId="1038"/>
          <ac:picMkLst>
            <pc:docMk/>
            <pc:sldMk cId="3849606413" sldId="545"/>
            <ac:picMk id="14" creationId="{C6BE6BB7-A035-5F14-F445-F9FAEF464055}"/>
          </ac:picMkLst>
        </pc:picChg>
        <pc:picChg chg="add mod">
          <ac:chgData name="Sruthi Abraham" userId="4787b2a9-2c5f-4f33-92af-0df41871ff98" providerId="ADAL" clId="{FD0A2264-1275-4892-85DB-1C8A2BA9D030}" dt="2024-12-10T04:10:20.501" v="156" actId="1076"/>
          <ac:picMkLst>
            <pc:docMk/>
            <pc:sldMk cId="3849606413" sldId="545"/>
            <ac:picMk id="15" creationId="{26C33FF6-F146-20BE-2BB6-65900578174C}"/>
          </ac:picMkLst>
        </pc:picChg>
        <pc:picChg chg="add mod">
          <ac:chgData name="Sruthi Abraham" userId="4787b2a9-2c5f-4f33-92af-0df41871ff98" providerId="ADAL" clId="{FD0A2264-1275-4892-85DB-1C8A2BA9D030}" dt="2024-12-10T04:10:20.501" v="156" actId="1076"/>
          <ac:picMkLst>
            <pc:docMk/>
            <pc:sldMk cId="3849606413" sldId="545"/>
            <ac:picMk id="16" creationId="{B3DD2028-F9F5-5AB3-047D-B9B422B2481D}"/>
          </ac:picMkLst>
        </pc:picChg>
        <pc:picChg chg="add mod">
          <ac:chgData name="Sruthi Abraham" userId="4787b2a9-2c5f-4f33-92af-0df41871ff98" providerId="ADAL" clId="{FD0A2264-1275-4892-85DB-1C8A2BA9D030}" dt="2024-12-10T04:10:20.501" v="156" actId="1076"/>
          <ac:picMkLst>
            <pc:docMk/>
            <pc:sldMk cId="3849606413" sldId="545"/>
            <ac:picMk id="17" creationId="{125D0333-BA76-A168-EAC0-0D3F22FC2782}"/>
          </ac:picMkLst>
        </pc:picChg>
        <pc:picChg chg="add mod">
          <ac:chgData name="Sruthi Abraham" userId="4787b2a9-2c5f-4f33-92af-0df41871ff98" providerId="ADAL" clId="{FD0A2264-1275-4892-85DB-1C8A2BA9D030}" dt="2024-12-10T04:10:20.501" v="156" actId="1076"/>
          <ac:picMkLst>
            <pc:docMk/>
            <pc:sldMk cId="3849606413" sldId="545"/>
            <ac:picMk id="22" creationId="{6D7C9B0F-8D2D-E65E-D69A-6EA5EEC853C2}"/>
          </ac:picMkLst>
        </pc:picChg>
        <pc:picChg chg="add mod">
          <ac:chgData name="Sruthi Abraham" userId="4787b2a9-2c5f-4f33-92af-0df41871ff98" providerId="ADAL" clId="{FD0A2264-1275-4892-85DB-1C8A2BA9D030}" dt="2024-12-10T04:10:20.501" v="156" actId="1076"/>
          <ac:picMkLst>
            <pc:docMk/>
            <pc:sldMk cId="3849606413" sldId="545"/>
            <ac:picMk id="23" creationId="{AB7C39B4-7661-7149-408E-893124AAAF90}"/>
          </ac:picMkLst>
        </pc:picChg>
        <pc:picChg chg="add mod">
          <ac:chgData name="Sruthi Abraham" userId="4787b2a9-2c5f-4f33-92af-0df41871ff98" providerId="ADAL" clId="{FD0A2264-1275-4892-85DB-1C8A2BA9D030}" dt="2024-12-10T04:39:28.734" v="527"/>
          <ac:picMkLst>
            <pc:docMk/>
            <pc:sldMk cId="3849606413" sldId="545"/>
            <ac:picMk id="29" creationId="{706D0D0D-92D5-32F5-170A-ABAF7FCF0452}"/>
          </ac:picMkLst>
        </pc:picChg>
      </pc:sldChg>
      <pc:sldChg chg="addSp modSp mod">
        <pc:chgData name="Sruthi Abraham" userId="4787b2a9-2c5f-4f33-92af-0df41871ff98" providerId="ADAL" clId="{FD0A2264-1275-4892-85DB-1C8A2BA9D030}" dt="2024-12-10T04:39:09.851" v="520"/>
        <pc:sldMkLst>
          <pc:docMk/>
          <pc:sldMk cId="3910871063" sldId="929"/>
        </pc:sldMkLst>
        <pc:spChg chg="mod">
          <ac:chgData name="Sruthi Abraham" userId="4787b2a9-2c5f-4f33-92af-0df41871ff98" providerId="ADAL" clId="{FD0A2264-1275-4892-85DB-1C8A2BA9D030}" dt="2024-12-10T04:37:39.241" v="513" actId="2711"/>
          <ac:spMkLst>
            <pc:docMk/>
            <pc:sldMk cId="3910871063" sldId="929"/>
            <ac:spMk id="41" creationId="{E0A784C2-F2AC-FE42-5FAF-03C296A9C7EE}"/>
          </ac:spMkLst>
        </pc:spChg>
        <pc:spChg chg="mod">
          <ac:chgData name="Sruthi Abraham" userId="4787b2a9-2c5f-4f33-92af-0df41871ff98" providerId="ADAL" clId="{FD0A2264-1275-4892-85DB-1C8A2BA9D030}" dt="2024-12-10T04:37:39.241" v="513" actId="2711"/>
          <ac:spMkLst>
            <pc:docMk/>
            <pc:sldMk cId="3910871063" sldId="929"/>
            <ac:spMk id="43" creationId="{A274F1C6-00D2-812A-25AA-B1D02BEE5E42}"/>
          </ac:spMkLst>
        </pc:spChg>
        <pc:spChg chg="mod">
          <ac:chgData name="Sruthi Abraham" userId="4787b2a9-2c5f-4f33-92af-0df41871ff98" providerId="ADAL" clId="{FD0A2264-1275-4892-85DB-1C8A2BA9D030}" dt="2024-12-10T04:37:39.241" v="513" actId="2711"/>
          <ac:spMkLst>
            <pc:docMk/>
            <pc:sldMk cId="3910871063" sldId="929"/>
            <ac:spMk id="45" creationId="{29C28540-C7ED-CCCF-D57E-2885F767806A}"/>
          </ac:spMkLst>
        </pc:spChg>
        <pc:spChg chg="mod">
          <ac:chgData name="Sruthi Abraham" userId="4787b2a9-2c5f-4f33-92af-0df41871ff98" providerId="ADAL" clId="{FD0A2264-1275-4892-85DB-1C8A2BA9D030}" dt="2024-12-10T04:37:26.099" v="511" actId="255"/>
          <ac:spMkLst>
            <pc:docMk/>
            <pc:sldMk cId="3910871063" sldId="929"/>
            <ac:spMk id="48" creationId="{22863E8F-883D-3D69-C208-1D775031C36E}"/>
          </ac:spMkLst>
        </pc:spChg>
        <pc:spChg chg="mod">
          <ac:chgData name="Sruthi Abraham" userId="4787b2a9-2c5f-4f33-92af-0df41871ff98" providerId="ADAL" clId="{FD0A2264-1275-4892-85DB-1C8A2BA9D030}" dt="2024-12-10T04:37:39.241" v="513" actId="2711"/>
          <ac:spMkLst>
            <pc:docMk/>
            <pc:sldMk cId="3910871063" sldId="929"/>
            <ac:spMk id="49" creationId="{BBB66CA7-DB69-1A80-D4BE-60E960F9DC66}"/>
          </ac:spMkLst>
        </pc:spChg>
        <pc:spChg chg="mod">
          <ac:chgData name="Sruthi Abraham" userId="4787b2a9-2c5f-4f33-92af-0df41871ff98" providerId="ADAL" clId="{FD0A2264-1275-4892-85DB-1C8A2BA9D030}" dt="2024-12-10T04:37:39.241" v="513" actId="2711"/>
          <ac:spMkLst>
            <pc:docMk/>
            <pc:sldMk cId="3910871063" sldId="929"/>
            <ac:spMk id="66" creationId="{DEA7FF81-035C-E569-766D-18FC40D485E3}"/>
          </ac:spMkLst>
        </pc:spChg>
        <pc:picChg chg="add mod">
          <ac:chgData name="Sruthi Abraham" userId="4787b2a9-2c5f-4f33-92af-0df41871ff98" providerId="ADAL" clId="{FD0A2264-1275-4892-85DB-1C8A2BA9D030}" dt="2024-12-10T04:39:09.851" v="520"/>
          <ac:picMkLst>
            <pc:docMk/>
            <pc:sldMk cId="3910871063" sldId="929"/>
            <ac:picMk id="2" creationId="{9F221E17-0913-14DE-5889-6B4C8A5F115C}"/>
          </ac:picMkLst>
        </pc:picChg>
      </pc:sldChg>
      <pc:sldChg chg="addSp modSp mod modTransition">
        <pc:chgData name="Sruthi Abraham" userId="4787b2a9-2c5f-4f33-92af-0df41871ff98" providerId="ADAL" clId="{FD0A2264-1275-4892-85DB-1C8A2BA9D030}" dt="2024-12-10T04:46:39.379" v="572"/>
        <pc:sldMkLst>
          <pc:docMk/>
          <pc:sldMk cId="3775444622" sldId="972"/>
        </pc:sldMkLst>
        <pc:spChg chg="mod">
          <ac:chgData name="Sruthi Abraham" userId="4787b2a9-2c5f-4f33-92af-0df41871ff98" providerId="ADAL" clId="{FD0A2264-1275-4892-85DB-1C8A2BA9D030}" dt="2024-12-10T04:03:37.143" v="84" actId="255"/>
          <ac:spMkLst>
            <pc:docMk/>
            <pc:sldMk cId="3775444622" sldId="972"/>
            <ac:spMk id="2" creationId="{3CBE992C-6B6B-3C21-0568-46A47D24B6BC}"/>
          </ac:spMkLst>
        </pc:spChg>
        <pc:spChg chg="mod">
          <ac:chgData name="Sruthi Abraham" userId="4787b2a9-2c5f-4f33-92af-0df41871ff98" providerId="ADAL" clId="{FD0A2264-1275-4892-85DB-1C8A2BA9D030}" dt="2024-12-10T04:38:19.360" v="515" actId="255"/>
          <ac:spMkLst>
            <pc:docMk/>
            <pc:sldMk cId="3775444622" sldId="972"/>
            <ac:spMk id="4" creationId="{F619F8DD-C11C-2DA2-9273-AD66A994343B}"/>
          </ac:spMkLst>
        </pc:spChg>
        <pc:picChg chg="add mod">
          <ac:chgData name="Sruthi Abraham" userId="4787b2a9-2c5f-4f33-92af-0df41871ff98" providerId="ADAL" clId="{FD0A2264-1275-4892-85DB-1C8A2BA9D030}" dt="2024-12-10T04:39:24.778" v="526"/>
          <ac:picMkLst>
            <pc:docMk/>
            <pc:sldMk cId="3775444622" sldId="972"/>
            <ac:picMk id="3" creationId="{EC64D14F-DCD0-A4A5-95A9-E4A03121BA6A}"/>
          </ac:picMkLst>
        </pc:picChg>
      </pc:sldChg>
      <pc:sldChg chg="addSp delSp modSp mod delAnim">
        <pc:chgData name="Sruthi Abraham" userId="4787b2a9-2c5f-4f33-92af-0df41871ff98" providerId="ADAL" clId="{FD0A2264-1275-4892-85DB-1C8A2BA9D030}" dt="2024-12-10T04:50:53.049" v="642" actId="255"/>
        <pc:sldMkLst>
          <pc:docMk/>
          <pc:sldMk cId="1743405811" sldId="983"/>
        </pc:sldMkLst>
        <pc:spChg chg="del">
          <ac:chgData name="Sruthi Abraham" userId="4787b2a9-2c5f-4f33-92af-0df41871ff98" providerId="ADAL" clId="{FD0A2264-1275-4892-85DB-1C8A2BA9D030}" dt="2024-12-10T04:04:18.624" v="91" actId="478"/>
          <ac:spMkLst>
            <pc:docMk/>
            <pc:sldMk cId="1743405811" sldId="983"/>
            <ac:spMk id="4" creationId="{03C0EBA2-4844-1142-A111-DD113004FC66}"/>
          </ac:spMkLst>
        </pc:spChg>
        <pc:spChg chg="add mod">
          <ac:chgData name="Sruthi Abraham" userId="4787b2a9-2c5f-4f33-92af-0df41871ff98" providerId="ADAL" clId="{FD0A2264-1275-4892-85DB-1C8A2BA9D030}" dt="2024-12-10T04:50:53.049" v="642" actId="255"/>
          <ac:spMkLst>
            <pc:docMk/>
            <pc:sldMk cId="1743405811" sldId="983"/>
            <ac:spMk id="9" creationId="{D3BF87A9-DFED-8C27-D476-41EAEB73DF51}"/>
          </ac:spMkLst>
        </pc:spChg>
        <pc:spChg chg="add mod">
          <ac:chgData name="Sruthi Abraham" userId="4787b2a9-2c5f-4f33-92af-0df41871ff98" providerId="ADAL" clId="{FD0A2264-1275-4892-85DB-1C8A2BA9D030}" dt="2024-12-10T04:05:58.406" v="115" actId="1076"/>
          <ac:spMkLst>
            <pc:docMk/>
            <pc:sldMk cId="1743405811" sldId="983"/>
            <ac:spMk id="10" creationId="{A6CA8270-D4EA-A6A9-3DB5-D1852EED796F}"/>
          </ac:spMkLst>
        </pc:spChg>
        <pc:spChg chg="del topLvl">
          <ac:chgData name="Sruthi Abraham" userId="4787b2a9-2c5f-4f33-92af-0df41871ff98" providerId="ADAL" clId="{FD0A2264-1275-4892-85DB-1C8A2BA9D030}" dt="2024-12-10T04:04:26.349" v="95" actId="478"/>
          <ac:spMkLst>
            <pc:docMk/>
            <pc:sldMk cId="1743405811" sldId="983"/>
            <ac:spMk id="12" creationId="{C917DE9D-7A42-B846-A2E5-D307814BE9B7}"/>
          </ac:spMkLst>
        </pc:spChg>
        <pc:spChg chg="mod topLvl">
          <ac:chgData name="Sruthi Abraham" userId="4787b2a9-2c5f-4f33-92af-0df41871ff98" providerId="ADAL" clId="{FD0A2264-1275-4892-85DB-1C8A2BA9D030}" dt="2024-12-10T04:04:33.059" v="98" actId="14100"/>
          <ac:spMkLst>
            <pc:docMk/>
            <pc:sldMk cId="1743405811" sldId="983"/>
            <ac:spMk id="13" creationId="{098B4408-B150-0D40-B822-55A784E49D05}"/>
          </ac:spMkLst>
        </pc:spChg>
        <pc:spChg chg="del">
          <ac:chgData name="Sruthi Abraham" userId="4787b2a9-2c5f-4f33-92af-0df41871ff98" providerId="ADAL" clId="{FD0A2264-1275-4892-85DB-1C8A2BA9D030}" dt="2024-12-10T04:04:53.090" v="103" actId="478"/>
          <ac:spMkLst>
            <pc:docMk/>
            <pc:sldMk cId="1743405811" sldId="983"/>
            <ac:spMk id="15" creationId="{F8070ACF-9B4E-F845-98CB-907AA8C17314}"/>
          </ac:spMkLst>
        </pc:spChg>
        <pc:spChg chg="del">
          <ac:chgData name="Sruthi Abraham" userId="4787b2a9-2c5f-4f33-92af-0df41871ff98" providerId="ADAL" clId="{FD0A2264-1275-4892-85DB-1C8A2BA9D030}" dt="2024-12-10T04:04:09.205" v="87" actId="478"/>
          <ac:spMkLst>
            <pc:docMk/>
            <pc:sldMk cId="1743405811" sldId="983"/>
            <ac:spMk id="18" creationId="{07559349-48B7-114C-89AC-CC26F776DE00}"/>
          </ac:spMkLst>
        </pc:spChg>
        <pc:spChg chg="del">
          <ac:chgData name="Sruthi Abraham" userId="4787b2a9-2c5f-4f33-92af-0df41871ff98" providerId="ADAL" clId="{FD0A2264-1275-4892-85DB-1C8A2BA9D030}" dt="2024-12-10T04:04:13.300" v="89" actId="478"/>
          <ac:spMkLst>
            <pc:docMk/>
            <pc:sldMk cId="1743405811" sldId="983"/>
            <ac:spMk id="19" creationId="{E716DE81-0166-C542-8D73-B8C5126A7D39}"/>
          </ac:spMkLst>
        </pc:spChg>
        <pc:spChg chg="del mod topLvl">
          <ac:chgData name="Sruthi Abraham" userId="4787b2a9-2c5f-4f33-92af-0df41871ff98" providerId="ADAL" clId="{FD0A2264-1275-4892-85DB-1C8A2BA9D030}" dt="2024-12-10T04:04:20.392" v="93" actId="478"/>
          <ac:spMkLst>
            <pc:docMk/>
            <pc:sldMk cId="1743405811" sldId="983"/>
            <ac:spMk id="20" creationId="{60D168D4-E436-D841-8216-51E18A0C8090}"/>
          </ac:spMkLst>
        </pc:spChg>
        <pc:spChg chg="del mod topLvl">
          <ac:chgData name="Sruthi Abraham" userId="4787b2a9-2c5f-4f33-92af-0df41871ff98" providerId="ADAL" clId="{FD0A2264-1275-4892-85DB-1C8A2BA9D030}" dt="2024-12-10T04:04:11.353" v="88" actId="478"/>
          <ac:spMkLst>
            <pc:docMk/>
            <pc:sldMk cId="1743405811" sldId="983"/>
            <ac:spMk id="22" creationId="{5D04E491-6ED8-654C-A8F0-85F07560EA6C}"/>
          </ac:spMkLst>
        </pc:spChg>
        <pc:spChg chg="del topLvl">
          <ac:chgData name="Sruthi Abraham" userId="4787b2a9-2c5f-4f33-92af-0df41871ff98" providerId="ADAL" clId="{FD0A2264-1275-4892-85DB-1C8A2BA9D030}" dt="2024-12-10T04:04:16.075" v="90" actId="478"/>
          <ac:spMkLst>
            <pc:docMk/>
            <pc:sldMk cId="1743405811" sldId="983"/>
            <ac:spMk id="23" creationId="{895AA647-ACD4-8145-90E6-CB45348450F7}"/>
          </ac:spMkLst>
        </pc:spChg>
        <pc:spChg chg="del topLvl">
          <ac:chgData name="Sruthi Abraham" userId="4787b2a9-2c5f-4f33-92af-0df41871ff98" providerId="ADAL" clId="{FD0A2264-1275-4892-85DB-1C8A2BA9D030}" dt="2024-12-10T04:04:27.988" v="96" actId="478"/>
          <ac:spMkLst>
            <pc:docMk/>
            <pc:sldMk cId="1743405811" sldId="983"/>
            <ac:spMk id="26" creationId="{00000000-0000-0000-0000-000000000000}"/>
          </ac:spMkLst>
        </pc:spChg>
        <pc:grpChg chg="del">
          <ac:chgData name="Sruthi Abraham" userId="4787b2a9-2c5f-4f33-92af-0df41871ff98" providerId="ADAL" clId="{FD0A2264-1275-4892-85DB-1C8A2BA9D030}" dt="2024-12-10T04:04:20.392" v="93" actId="478"/>
          <ac:grpSpMkLst>
            <pc:docMk/>
            <pc:sldMk cId="1743405811" sldId="983"/>
            <ac:grpSpMk id="2" creationId="{B677B328-7D5C-7B42-8A78-3121289CFE9B}"/>
          </ac:grpSpMkLst>
        </pc:grpChg>
        <pc:grpChg chg="del">
          <ac:chgData name="Sruthi Abraham" userId="4787b2a9-2c5f-4f33-92af-0df41871ff98" providerId="ADAL" clId="{FD0A2264-1275-4892-85DB-1C8A2BA9D030}" dt="2024-12-10T04:04:11.353" v="88" actId="478"/>
          <ac:grpSpMkLst>
            <pc:docMk/>
            <pc:sldMk cId="1743405811" sldId="983"/>
            <ac:grpSpMk id="3" creationId="{8E83CF33-38F9-E34D-9084-955F1F6F958C}"/>
          </ac:grpSpMkLst>
        </pc:grpChg>
        <pc:grpChg chg="mod">
          <ac:chgData name="Sruthi Abraham" userId="4787b2a9-2c5f-4f33-92af-0df41871ff98" providerId="ADAL" clId="{FD0A2264-1275-4892-85DB-1C8A2BA9D030}" dt="2024-12-10T04:05:43.863" v="113" actId="1076"/>
          <ac:grpSpMkLst>
            <pc:docMk/>
            <pc:sldMk cId="1743405811" sldId="983"/>
            <ac:grpSpMk id="5" creationId="{F8AEF63E-AAF4-FE4D-9593-EA8377215DD2}"/>
          </ac:grpSpMkLst>
        </pc:grpChg>
        <pc:grpChg chg="del">
          <ac:chgData name="Sruthi Abraham" userId="4787b2a9-2c5f-4f33-92af-0df41871ff98" providerId="ADAL" clId="{FD0A2264-1275-4892-85DB-1C8A2BA9D030}" dt="2024-12-10T04:04:16.075" v="90" actId="478"/>
          <ac:grpSpMkLst>
            <pc:docMk/>
            <pc:sldMk cId="1743405811" sldId="983"/>
            <ac:grpSpMk id="8" creationId="{45BF23C5-4B86-2843-9ACF-7A00A6238A3B}"/>
          </ac:grpSpMkLst>
        </pc:grpChg>
        <pc:picChg chg="add mod">
          <ac:chgData name="Sruthi Abraham" userId="4787b2a9-2c5f-4f33-92af-0df41871ff98" providerId="ADAL" clId="{FD0A2264-1275-4892-85DB-1C8A2BA9D030}" dt="2024-12-10T04:39:31.764" v="528"/>
          <ac:picMkLst>
            <pc:docMk/>
            <pc:sldMk cId="1743405811" sldId="983"/>
            <ac:picMk id="11" creationId="{1AFFF843-B567-C8B6-A3F5-33DB3EE0CCF8}"/>
          </ac:picMkLst>
        </pc:picChg>
      </pc:sldChg>
      <pc:sldChg chg="addSp delSp modSp mod modAnim">
        <pc:chgData name="Sruthi Abraham" userId="4787b2a9-2c5f-4f33-92af-0df41871ff98" providerId="ADAL" clId="{FD0A2264-1275-4892-85DB-1C8A2BA9D030}" dt="2024-12-10T04:46:23.953" v="570"/>
        <pc:sldMkLst>
          <pc:docMk/>
          <pc:sldMk cId="349769123" sldId="999"/>
        </pc:sldMkLst>
        <pc:picChg chg="add mod">
          <ac:chgData name="Sruthi Abraham" userId="4787b2a9-2c5f-4f33-92af-0df41871ff98" providerId="ADAL" clId="{FD0A2264-1275-4892-85DB-1C8A2BA9D030}" dt="2024-12-10T04:39:15.160" v="522"/>
          <ac:picMkLst>
            <pc:docMk/>
            <pc:sldMk cId="349769123" sldId="999"/>
            <ac:picMk id="2" creationId="{EA30103F-1FB7-2651-8B3F-1CFC3F060EA5}"/>
          </ac:picMkLst>
        </pc:picChg>
        <pc:picChg chg="del">
          <ac:chgData name="Sruthi Abraham" userId="4787b2a9-2c5f-4f33-92af-0df41871ff98" providerId="ADAL" clId="{FD0A2264-1275-4892-85DB-1C8A2BA9D030}" dt="2024-12-10T04:39:14.476" v="521" actId="478"/>
          <ac:picMkLst>
            <pc:docMk/>
            <pc:sldMk cId="349769123" sldId="999"/>
            <ac:picMk id="8" creationId="{74E4A9C7-F80A-43D9-6A66-F427CED97909}"/>
          </ac:picMkLst>
        </pc:picChg>
      </pc:sldChg>
      <pc:sldChg chg="modSp mod modAnim">
        <pc:chgData name="Sruthi Abraham" userId="4787b2a9-2c5f-4f33-92af-0df41871ff98" providerId="ADAL" clId="{FD0A2264-1275-4892-85DB-1C8A2BA9D030}" dt="2024-12-10T04:42:33.749" v="551" actId="14100"/>
        <pc:sldMkLst>
          <pc:docMk/>
          <pc:sldMk cId="2664133726" sldId="1133"/>
        </pc:sldMkLst>
        <pc:spChg chg="mod">
          <ac:chgData name="Sruthi Abraham" userId="4787b2a9-2c5f-4f33-92af-0df41871ff98" providerId="ADAL" clId="{FD0A2264-1275-4892-85DB-1C8A2BA9D030}" dt="2024-12-10T04:42:33.749" v="551" actId="14100"/>
          <ac:spMkLst>
            <pc:docMk/>
            <pc:sldMk cId="2664133726" sldId="1133"/>
            <ac:spMk id="7" creationId="{00000000-0000-0000-0000-000000000000}"/>
          </ac:spMkLst>
        </pc:spChg>
        <pc:spChg chg="mod">
          <ac:chgData name="Sruthi Abraham" userId="4787b2a9-2c5f-4f33-92af-0df41871ff98" providerId="ADAL" clId="{FD0A2264-1275-4892-85DB-1C8A2BA9D030}" dt="2024-12-10T04:42:14.795" v="548" actId="1076"/>
          <ac:spMkLst>
            <pc:docMk/>
            <pc:sldMk cId="2664133726" sldId="1133"/>
            <ac:spMk id="9" creationId="{794AD72A-CA7D-A14A-9DA3-15A71141D91A}"/>
          </ac:spMkLst>
        </pc:spChg>
        <pc:spChg chg="mod">
          <ac:chgData name="Sruthi Abraham" userId="4787b2a9-2c5f-4f33-92af-0df41871ff98" providerId="ADAL" clId="{FD0A2264-1275-4892-85DB-1C8A2BA9D030}" dt="2024-12-10T04:37:08.551" v="508" actId="1076"/>
          <ac:spMkLst>
            <pc:docMk/>
            <pc:sldMk cId="2664133726" sldId="1133"/>
            <ac:spMk id="15" creationId="{EFC18209-D987-2747-BC54-5908CE389B26}"/>
          </ac:spMkLst>
        </pc:spChg>
        <pc:spChg chg="mod">
          <ac:chgData name="Sruthi Abraham" userId="4787b2a9-2c5f-4f33-92af-0df41871ff98" providerId="ADAL" clId="{FD0A2264-1275-4892-85DB-1C8A2BA9D030}" dt="2024-12-10T04:37:16.353" v="510" actId="255"/>
          <ac:spMkLst>
            <pc:docMk/>
            <pc:sldMk cId="2664133726" sldId="1133"/>
            <ac:spMk id="20" creationId="{190C8418-9147-6480-43E4-39C5ED6565F1}"/>
          </ac:spMkLst>
        </pc:spChg>
        <pc:spChg chg="mod">
          <ac:chgData name="Sruthi Abraham" userId="4787b2a9-2c5f-4f33-92af-0df41871ff98" providerId="ADAL" clId="{FD0A2264-1275-4892-85DB-1C8A2BA9D030}" dt="2024-12-10T04:42:00.878" v="546" actId="1076"/>
          <ac:spMkLst>
            <pc:docMk/>
            <pc:sldMk cId="2664133726" sldId="1133"/>
            <ac:spMk id="21" creationId="{508C3AF8-BC43-23BE-14BD-E02B808B85A7}"/>
          </ac:spMkLst>
        </pc:spChg>
      </pc:sldChg>
      <pc:sldChg chg="addSp modSp del">
        <pc:chgData name="Sruthi Abraham" userId="4787b2a9-2c5f-4f33-92af-0df41871ff98" providerId="ADAL" clId="{FD0A2264-1275-4892-85DB-1C8A2BA9D030}" dt="2024-12-10T04:35:53.845" v="496" actId="47"/>
        <pc:sldMkLst>
          <pc:docMk/>
          <pc:sldMk cId="4096067252" sldId="1136"/>
        </pc:sldMkLst>
        <pc:spChg chg="add mod">
          <ac:chgData name="Sruthi Abraham" userId="4787b2a9-2c5f-4f33-92af-0df41871ff98" providerId="ADAL" clId="{FD0A2264-1275-4892-85DB-1C8A2BA9D030}" dt="2024-12-10T04:28:35.055" v="376"/>
          <ac:spMkLst>
            <pc:docMk/>
            <pc:sldMk cId="4096067252" sldId="1136"/>
            <ac:spMk id="2" creationId="{72F52ABA-B5C0-8127-8BA3-E90D0A9EDFCF}"/>
          </ac:spMkLst>
        </pc:spChg>
      </pc:sldChg>
      <pc:sldChg chg="del">
        <pc:chgData name="Sruthi Abraham" userId="4787b2a9-2c5f-4f33-92af-0df41871ff98" providerId="ADAL" clId="{FD0A2264-1275-4892-85DB-1C8A2BA9D030}" dt="2024-12-10T04:28:14.015" v="372" actId="47"/>
        <pc:sldMkLst>
          <pc:docMk/>
          <pc:sldMk cId="1452842712" sldId="1137"/>
        </pc:sldMkLst>
      </pc:sldChg>
      <pc:sldChg chg="addSp delSp modSp mod delAnim">
        <pc:chgData name="Sruthi Abraham" userId="4787b2a9-2c5f-4f33-92af-0df41871ff98" providerId="ADAL" clId="{FD0A2264-1275-4892-85DB-1C8A2BA9D030}" dt="2024-12-10T04:50:58.104" v="644" actId="20577"/>
        <pc:sldMkLst>
          <pc:docMk/>
          <pc:sldMk cId="497331668" sldId="1139"/>
        </pc:sldMkLst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" creationId="{55EB0818-E9F9-DE0A-6D51-88CA3229B089}"/>
          </ac:spMkLst>
        </pc:spChg>
        <pc:spChg chg="del">
          <ac:chgData name="Sruthi Abraham" userId="4787b2a9-2c5f-4f33-92af-0df41871ff98" providerId="ADAL" clId="{FD0A2264-1275-4892-85DB-1C8A2BA9D030}" dt="2024-12-10T04:06:45.976" v="119" actId="478"/>
          <ac:spMkLst>
            <pc:docMk/>
            <pc:sldMk cId="497331668" sldId="1139"/>
            <ac:spMk id="4" creationId="{94B95D59-D0C9-6A40-8B66-C8B58E63409B}"/>
          </ac:spMkLst>
        </pc:spChg>
        <pc:spChg chg="mod">
          <ac:chgData name="Sruthi Abraham" userId="4787b2a9-2c5f-4f33-92af-0df41871ff98" providerId="ADAL" clId="{FD0A2264-1275-4892-85DB-1C8A2BA9D030}" dt="2024-12-10T04:48:07.848" v="630" actId="1076"/>
          <ac:spMkLst>
            <pc:docMk/>
            <pc:sldMk cId="497331668" sldId="1139"/>
            <ac:spMk id="7" creationId="{00000000-0000-0000-0000-000000000000}"/>
          </ac:spMkLst>
        </pc:spChg>
        <pc:spChg chg="del">
          <ac:chgData name="Sruthi Abraham" userId="4787b2a9-2c5f-4f33-92af-0df41871ff98" providerId="ADAL" clId="{FD0A2264-1275-4892-85DB-1C8A2BA9D030}" dt="2024-12-10T04:06:34.012" v="116" actId="478"/>
          <ac:spMkLst>
            <pc:docMk/>
            <pc:sldMk cId="497331668" sldId="1139"/>
            <ac:spMk id="15" creationId="{F8070ACF-9B4E-F845-98CB-907AA8C17314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16" creationId="{36F3EC10-C781-1B5C-9EFF-EE58CE387177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17" creationId="{437B483F-198A-3CDB-5C7E-B8934768F171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18" creationId="{7CB1A8A0-FE65-35AD-EB18-FB19CD3AA2C6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19" creationId="{835AA5D2-40E7-8838-D7DD-65CEE8A59BE6}"/>
          </ac:spMkLst>
        </pc:spChg>
        <pc:spChg chg="add mod">
          <ac:chgData name="Sruthi Abraham" userId="4787b2a9-2c5f-4f33-92af-0df41871ff98" providerId="ADAL" clId="{FD0A2264-1275-4892-85DB-1C8A2BA9D030}" dt="2024-12-10T04:06:56.053" v="124"/>
          <ac:spMkLst>
            <pc:docMk/>
            <pc:sldMk cId="497331668" sldId="1139"/>
            <ac:spMk id="21" creationId="{F3AB2A32-C9E7-6D4A-9BBF-512A14F5ABCE}"/>
          </ac:spMkLst>
        </pc:spChg>
        <pc:spChg chg="add mod">
          <ac:chgData name="Sruthi Abraham" userId="4787b2a9-2c5f-4f33-92af-0df41871ff98" providerId="ADAL" clId="{FD0A2264-1275-4892-85DB-1C8A2BA9D030}" dt="2024-12-10T04:06:56.053" v="124"/>
          <ac:spMkLst>
            <pc:docMk/>
            <pc:sldMk cId="497331668" sldId="1139"/>
            <ac:spMk id="22" creationId="{3343B23F-367E-10A3-D62C-140D7DE41325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25" creationId="{FBCC0814-F156-60AC-B551-D11FCD631445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26" creationId="{E96AA571-364D-661A-12B8-754E58202AAA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27" creationId="{34785B12-8671-0A4C-BDC0-BAE3FD8A86F2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28" creationId="{8DF0826F-4F29-6371-8E54-21AA2772F779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2" creationId="{00B910E9-904E-6FB1-DF62-048324FE214D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3" creationId="{164DA7FE-38F7-6DA5-E22A-02CEEE8CFFF0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5" creationId="{AD8C0701-464C-4ED1-3079-575C929364A7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6" creationId="{C4B1EE5A-505F-E813-2079-2A4B05492CD1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8" creationId="{3D037C1B-03CC-9AD0-3A59-254FE863E6C9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39" creationId="{65AB8093-1C8E-56A7-6417-D6369C384DB0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41" creationId="{762129EB-AD79-F5D9-7B0D-791230C78D49}"/>
          </ac:spMkLst>
        </pc:spChg>
        <pc:spChg chg="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42" creationId="{37248123-F5F7-9432-45B0-8B4269619F9A}"/>
          </ac:spMkLst>
        </pc:spChg>
        <pc:spChg chg="del">
          <ac:chgData name="Sruthi Abraham" userId="4787b2a9-2c5f-4f33-92af-0df41871ff98" providerId="ADAL" clId="{FD0A2264-1275-4892-85DB-1C8A2BA9D030}" dt="2024-12-10T04:06:50.775" v="120" actId="478"/>
          <ac:spMkLst>
            <pc:docMk/>
            <pc:sldMk cId="497331668" sldId="1139"/>
            <ac:spMk id="45" creationId="{16B950DB-B3F3-4348-AE70-976929F88AC4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51" creationId="{C0033FCF-01E9-1DC7-9419-CAA4846A0010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52" creationId="{52D54E17-B00F-471F-5E6A-7DF90B850D3E}"/>
          </ac:spMkLst>
        </pc:spChg>
        <pc:spChg chg="add mod">
          <ac:chgData name="Sruthi Abraham" userId="4787b2a9-2c5f-4f33-92af-0df41871ff98" providerId="ADAL" clId="{FD0A2264-1275-4892-85DB-1C8A2BA9D030}" dt="2024-12-10T04:06:51.753" v="121"/>
          <ac:spMkLst>
            <pc:docMk/>
            <pc:sldMk cId="497331668" sldId="1139"/>
            <ac:spMk id="54" creationId="{D7E19688-4BE6-B209-3739-345164018496}"/>
          </ac:spMkLst>
        </pc:spChg>
        <pc:spChg chg="add mod">
          <ac:chgData name="Sruthi Abraham" userId="4787b2a9-2c5f-4f33-92af-0df41871ff98" providerId="ADAL" clId="{FD0A2264-1275-4892-85DB-1C8A2BA9D030}" dt="2024-12-10T04:06:56.053" v="124"/>
          <ac:spMkLst>
            <pc:docMk/>
            <pc:sldMk cId="497331668" sldId="1139"/>
            <ac:spMk id="55" creationId="{4B53F16C-254C-4CDB-0FCA-31371592B603}"/>
          </ac:spMkLst>
        </pc:spChg>
        <pc:spChg chg="add mod">
          <ac:chgData name="Sruthi Abraham" userId="4787b2a9-2c5f-4f33-92af-0df41871ff98" providerId="ADAL" clId="{FD0A2264-1275-4892-85DB-1C8A2BA9D030}" dt="2024-12-10T04:06:56.053" v="124"/>
          <ac:spMkLst>
            <pc:docMk/>
            <pc:sldMk cId="497331668" sldId="1139"/>
            <ac:spMk id="57" creationId="{A365CE4C-FD3B-62D5-1C9D-8FBFC7F0920B}"/>
          </ac:spMkLst>
        </pc:spChg>
        <pc:spChg chg="add mod">
          <ac:chgData name="Sruthi Abraham" userId="4787b2a9-2c5f-4f33-92af-0df41871ff98" providerId="ADAL" clId="{FD0A2264-1275-4892-85DB-1C8A2BA9D030}" dt="2024-12-10T04:47:50.206" v="629" actId="27636"/>
          <ac:spMkLst>
            <pc:docMk/>
            <pc:sldMk cId="497331668" sldId="1139"/>
            <ac:spMk id="95" creationId="{B03C7CED-4F6D-70BC-B2AB-BE85A88AB807}"/>
          </ac:spMkLst>
        </pc:spChg>
        <pc:spChg chg="add mod">
          <ac:chgData name="Sruthi Abraham" userId="4787b2a9-2c5f-4f33-92af-0df41871ff98" providerId="ADAL" clId="{FD0A2264-1275-4892-85DB-1C8A2BA9D030}" dt="2024-12-10T04:07:41.421" v="127" actId="164"/>
          <ac:spMkLst>
            <pc:docMk/>
            <pc:sldMk cId="497331668" sldId="1139"/>
            <ac:spMk id="96" creationId="{30F3CBF2-7C40-5319-763E-7B3B774FD142}"/>
          </ac:spMkLst>
        </pc:spChg>
        <pc:spChg chg="add mod">
          <ac:chgData name="Sruthi Abraham" userId="4787b2a9-2c5f-4f33-92af-0df41871ff98" providerId="ADAL" clId="{FD0A2264-1275-4892-85DB-1C8A2BA9D030}" dt="2024-12-10T04:07:41.421" v="127" actId="164"/>
          <ac:spMkLst>
            <pc:docMk/>
            <pc:sldMk cId="497331668" sldId="1139"/>
            <ac:spMk id="97" creationId="{892CE183-763C-A12D-658B-98435B76CA36}"/>
          </ac:spMkLst>
        </pc:spChg>
        <pc:spChg chg="add mod">
          <ac:chgData name="Sruthi Abraham" userId="4787b2a9-2c5f-4f33-92af-0df41871ff98" providerId="ADAL" clId="{FD0A2264-1275-4892-85DB-1C8A2BA9D030}" dt="2024-12-10T04:07:41.421" v="127" actId="164"/>
          <ac:spMkLst>
            <pc:docMk/>
            <pc:sldMk cId="497331668" sldId="1139"/>
            <ac:spMk id="98" creationId="{E007D9E7-96D0-4229-41D7-62F46D709AFC}"/>
          </ac:spMkLst>
        </pc:spChg>
        <pc:spChg chg="add mod">
          <ac:chgData name="Sruthi Abraham" userId="4787b2a9-2c5f-4f33-92af-0df41871ff98" providerId="ADAL" clId="{FD0A2264-1275-4892-85DB-1C8A2BA9D030}" dt="2024-12-10T04:07:41.421" v="127" actId="164"/>
          <ac:spMkLst>
            <pc:docMk/>
            <pc:sldMk cId="497331668" sldId="1139"/>
            <ac:spMk id="99" creationId="{6AC9BF31-E24C-CA8C-9D10-8B996B21AC57}"/>
          </ac:spMkLst>
        </pc:spChg>
        <pc:spChg chg="mod">
          <ac:chgData name="Sruthi Abraham" userId="4787b2a9-2c5f-4f33-92af-0df41871ff98" providerId="ADAL" clId="{FD0A2264-1275-4892-85DB-1C8A2BA9D030}" dt="2024-12-10T04:06:40.283" v="117" actId="6549"/>
          <ac:spMkLst>
            <pc:docMk/>
            <pc:sldMk cId="497331668" sldId="1139"/>
            <ac:spMk id="115" creationId="{4E90A6C0-AA36-3D4D-B5A2-4CA2F5E77714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18" creationId="{AE394F3A-405B-C374-F331-62F6189EC0C3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19" creationId="{35E98FF6-4671-14F6-F38E-BE52678DAC37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84" creationId="{849037C1-4BDC-4FB5-C683-551A77E7CD9E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85" creationId="{FB99623C-F8D9-E8C6-97C2-B12B231C8815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87" creationId="{3AC64DAC-A5B2-215E-8E3D-5D73FB981047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88" creationId="{E120EB4D-C3CF-7CFD-FA4B-4A4457D9ECD6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90" creationId="{AF03FE4D-A025-D330-D843-FEF1B55021C0}"/>
          </ac:spMkLst>
        </pc:spChg>
        <pc:spChg chg="mod">
          <ac:chgData name="Sruthi Abraham" userId="4787b2a9-2c5f-4f33-92af-0df41871ff98" providerId="ADAL" clId="{FD0A2264-1275-4892-85DB-1C8A2BA9D030}" dt="2024-12-10T04:07:37.442" v="125"/>
          <ac:spMkLst>
            <pc:docMk/>
            <pc:sldMk cId="497331668" sldId="1139"/>
            <ac:spMk id="191" creationId="{D3798B73-AFE6-0CF0-DEC3-3B613855F03D}"/>
          </ac:spMkLst>
        </pc:spChg>
        <pc:spChg chg="add mod">
          <ac:chgData name="Sruthi Abraham" userId="4787b2a9-2c5f-4f33-92af-0df41871ff98" providerId="ADAL" clId="{FD0A2264-1275-4892-85DB-1C8A2BA9D030}" dt="2024-12-10T04:47:42.635" v="626" actId="14100"/>
          <ac:spMkLst>
            <pc:docMk/>
            <pc:sldMk cId="497331668" sldId="1139"/>
            <ac:spMk id="196" creationId="{C7E609E9-5493-BDBB-A2AA-5091518779A1}"/>
          </ac:spMkLst>
        </pc:spChg>
        <pc:spChg chg="add mod">
          <ac:chgData name="Sruthi Abraham" userId="4787b2a9-2c5f-4f33-92af-0df41871ff98" providerId="ADAL" clId="{FD0A2264-1275-4892-85DB-1C8A2BA9D030}" dt="2024-12-10T04:47:42.635" v="626" actId="14100"/>
          <ac:spMkLst>
            <pc:docMk/>
            <pc:sldMk cId="497331668" sldId="1139"/>
            <ac:spMk id="197" creationId="{4F4EBC8E-E1A1-781B-448D-7BF8CA60A1C5}"/>
          </ac:spMkLst>
        </pc:spChg>
        <pc:spChg chg="add mod">
          <ac:chgData name="Sruthi Abraham" userId="4787b2a9-2c5f-4f33-92af-0df41871ff98" providerId="ADAL" clId="{FD0A2264-1275-4892-85DB-1C8A2BA9D030}" dt="2024-12-10T04:47:42.635" v="626" actId="14100"/>
          <ac:spMkLst>
            <pc:docMk/>
            <pc:sldMk cId="497331668" sldId="1139"/>
            <ac:spMk id="198" creationId="{61A55747-C2A1-039F-9D8B-1B98E91C0414}"/>
          </ac:spMkLst>
        </pc:spChg>
        <pc:spChg chg="add mod">
          <ac:chgData name="Sruthi Abraham" userId="4787b2a9-2c5f-4f33-92af-0df41871ff98" providerId="ADAL" clId="{FD0A2264-1275-4892-85DB-1C8A2BA9D030}" dt="2024-12-10T04:50:58.104" v="644" actId="20577"/>
          <ac:spMkLst>
            <pc:docMk/>
            <pc:sldMk cId="497331668" sldId="1139"/>
            <ac:spMk id="200" creationId="{A1F79804-CB36-48C0-E43C-0754029A486E}"/>
          </ac:spMkLst>
        </pc:s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5" creationId="{B1980F1F-A90A-EA4B-BDAF-FBA02D380DB5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6" creationId="{CB423F0B-19EC-8745-B835-F7F2269D80BD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8" creationId="{54E0AF7E-6A94-C849-A5FE-6A67AAAB54A5}"/>
          </ac:grpSpMkLst>
        </pc:grpChg>
        <pc:grpChg chg="add mod">
          <ac:chgData name="Sruthi Abraham" userId="4787b2a9-2c5f-4f33-92af-0df41871ff98" providerId="ADAL" clId="{FD0A2264-1275-4892-85DB-1C8A2BA9D030}" dt="2024-12-10T04:06:51.753" v="121"/>
          <ac:grpSpMkLst>
            <pc:docMk/>
            <pc:sldMk cId="497331668" sldId="1139"/>
            <ac:grpSpMk id="9" creationId="{684E0DF3-CEF8-7BE2-A3E5-A404A5AF0535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0" creationId="{24075D30-3893-1F42-B884-E57B734B15BB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1" creationId="{7E1D8BFB-BB8E-6347-989B-222128CEAF8B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2" creationId="{F07DDFE9-CBC5-5442-88CF-6C8919186794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3" creationId="{08FB32A6-DA6D-6146-870F-BA82F1494DEC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4" creationId="{A2CB0CBE-1989-CB42-8703-2AD2B68940AD}"/>
          </ac:grpSpMkLst>
        </pc:grpChg>
        <pc:grpChg chg="del">
          <ac:chgData name="Sruthi Abraham" userId="4787b2a9-2c5f-4f33-92af-0df41871ff98" providerId="ADAL" clId="{FD0A2264-1275-4892-85DB-1C8A2BA9D030}" dt="2024-12-10T04:06:43.087" v="118" actId="478"/>
          <ac:grpSpMkLst>
            <pc:docMk/>
            <pc:sldMk cId="497331668" sldId="1139"/>
            <ac:grpSpMk id="20" creationId="{B797B857-18FC-DE40-AAFD-4DA0D721CC84}"/>
          </ac:grpSpMkLst>
        </pc:grpChg>
        <pc:grpChg chg="add mod">
          <ac:chgData name="Sruthi Abraham" userId="4787b2a9-2c5f-4f33-92af-0df41871ff98" providerId="ADAL" clId="{FD0A2264-1275-4892-85DB-1C8A2BA9D030}" dt="2024-12-10T04:06:51.753" v="121"/>
          <ac:grpSpMkLst>
            <pc:docMk/>
            <pc:sldMk cId="497331668" sldId="1139"/>
            <ac:grpSpMk id="31" creationId="{731EED46-F418-0FD9-CC88-15E69A0490B6}"/>
          </ac:grpSpMkLst>
        </pc:grpChg>
        <pc:grpChg chg="add mod">
          <ac:chgData name="Sruthi Abraham" userId="4787b2a9-2c5f-4f33-92af-0df41871ff98" providerId="ADAL" clId="{FD0A2264-1275-4892-85DB-1C8A2BA9D030}" dt="2024-12-10T04:06:51.753" v="121"/>
          <ac:grpSpMkLst>
            <pc:docMk/>
            <pc:sldMk cId="497331668" sldId="1139"/>
            <ac:grpSpMk id="34" creationId="{33F12F69-55B0-A03A-82FB-EEA133AE6A9D}"/>
          </ac:grpSpMkLst>
        </pc:grpChg>
        <pc:grpChg chg="add mod">
          <ac:chgData name="Sruthi Abraham" userId="4787b2a9-2c5f-4f33-92af-0df41871ff98" providerId="ADAL" clId="{FD0A2264-1275-4892-85DB-1C8A2BA9D030}" dt="2024-12-10T04:06:51.753" v="121"/>
          <ac:grpSpMkLst>
            <pc:docMk/>
            <pc:sldMk cId="497331668" sldId="1139"/>
            <ac:grpSpMk id="37" creationId="{E5F34B04-3C5D-734E-75EB-D7B57C84595A}"/>
          </ac:grpSpMkLst>
        </pc:grpChg>
        <pc:grpChg chg="add mod">
          <ac:chgData name="Sruthi Abraham" userId="4787b2a9-2c5f-4f33-92af-0df41871ff98" providerId="ADAL" clId="{FD0A2264-1275-4892-85DB-1C8A2BA9D030}" dt="2024-12-10T04:06:51.753" v="121"/>
          <ac:grpSpMkLst>
            <pc:docMk/>
            <pc:sldMk cId="497331668" sldId="1139"/>
            <ac:grpSpMk id="40" creationId="{CFC94C55-4B67-716C-4561-29AF78BE18C8}"/>
          </ac:grpSpMkLst>
        </pc:grpChg>
        <pc:grpChg chg="mod">
          <ac:chgData name="Sruthi Abraham" userId="4787b2a9-2c5f-4f33-92af-0df41871ff98" providerId="ADAL" clId="{FD0A2264-1275-4892-85DB-1C8A2BA9D030}" dt="2024-12-10T04:47:50.159" v="628" actId="14100"/>
          <ac:grpSpMkLst>
            <pc:docMk/>
            <pc:sldMk cId="497331668" sldId="1139"/>
            <ac:grpSpMk id="45" creationId="{55367801-CC1C-A094-718C-DA3168F72CE6}"/>
          </ac:grpSpMkLst>
        </pc:grpChg>
        <pc:grpChg chg="add mod">
          <ac:chgData name="Sruthi Abraham" userId="4787b2a9-2c5f-4f33-92af-0df41871ff98" providerId="ADAL" clId="{FD0A2264-1275-4892-85DB-1C8A2BA9D030}" dt="2024-12-10T04:07:41.421" v="127" actId="164"/>
          <ac:grpSpMkLst>
            <pc:docMk/>
            <pc:sldMk cId="497331668" sldId="1139"/>
            <ac:grpSpMk id="117" creationId="{9C84C431-8E50-EA44-AE0C-39DDA58FB470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20" creationId="{917761D4-2706-6341-9695-BDA1CE15C1E1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27" creationId="{5DC7A4FE-7808-F64B-B83A-6CE06B624BCE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34" creationId="{8259FF98-646D-AE4C-AAAB-1EA253303610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41" creationId="{8A1D0469-2E8D-F54F-B6AF-0549538BB18E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48" creationId="{4B264F5A-CEDD-8046-A159-0918EED995B9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55" creationId="{98972483-2658-9547-BDB2-0B7E1795E263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62" creationId="{C2291566-97F0-DE4D-A491-3530455721BD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69" creationId="{BBB48C88-7731-3445-819D-75131BBE2320}"/>
          </ac:grpSpMkLst>
        </pc:grpChg>
        <pc:grpChg chg="del">
          <ac:chgData name="Sruthi Abraham" userId="4787b2a9-2c5f-4f33-92af-0df41871ff98" providerId="ADAL" clId="{FD0A2264-1275-4892-85DB-1C8A2BA9D030}" dt="2024-12-10T04:06:50.775" v="120" actId="478"/>
          <ac:grpSpMkLst>
            <pc:docMk/>
            <pc:sldMk cId="497331668" sldId="1139"/>
            <ac:grpSpMk id="176" creationId="{0A79BF0A-D2A7-CB47-9480-53FAF4E1D697}"/>
          </ac:grpSpMkLst>
        </pc:grpChg>
        <pc:grpChg chg="add mod">
          <ac:chgData name="Sruthi Abraham" userId="4787b2a9-2c5f-4f33-92af-0df41871ff98" providerId="ADAL" clId="{FD0A2264-1275-4892-85DB-1C8A2BA9D030}" dt="2024-12-10T04:07:41.421" v="127" actId="164"/>
          <ac:grpSpMkLst>
            <pc:docMk/>
            <pc:sldMk cId="497331668" sldId="1139"/>
            <ac:grpSpMk id="183" creationId="{5390BD29-FF18-3B24-3B1F-26194B9A6AC9}"/>
          </ac:grpSpMkLst>
        </pc:grpChg>
        <pc:grpChg chg="add mod">
          <ac:chgData name="Sruthi Abraham" userId="4787b2a9-2c5f-4f33-92af-0df41871ff98" providerId="ADAL" clId="{FD0A2264-1275-4892-85DB-1C8A2BA9D030}" dt="2024-12-10T04:07:41.421" v="127" actId="164"/>
          <ac:grpSpMkLst>
            <pc:docMk/>
            <pc:sldMk cId="497331668" sldId="1139"/>
            <ac:grpSpMk id="186" creationId="{4DB13C7E-D905-CC53-D95C-D1D3DE3BF821}"/>
          </ac:grpSpMkLst>
        </pc:grpChg>
        <pc:grpChg chg="add mod">
          <ac:chgData name="Sruthi Abraham" userId="4787b2a9-2c5f-4f33-92af-0df41871ff98" providerId="ADAL" clId="{FD0A2264-1275-4892-85DB-1C8A2BA9D030}" dt="2024-12-10T04:07:41.421" v="127" actId="164"/>
          <ac:grpSpMkLst>
            <pc:docMk/>
            <pc:sldMk cId="497331668" sldId="1139"/>
            <ac:grpSpMk id="189" creationId="{2A04B430-725E-0853-FB6E-5D98F72EC999}"/>
          </ac:grpSpMkLst>
        </pc:grpChg>
        <pc:grpChg chg="add mod">
          <ac:chgData name="Sruthi Abraham" userId="4787b2a9-2c5f-4f33-92af-0df41871ff98" providerId="ADAL" clId="{FD0A2264-1275-4892-85DB-1C8A2BA9D030}" dt="2024-12-10T04:09:53.720" v="152" actId="14100"/>
          <ac:grpSpMkLst>
            <pc:docMk/>
            <pc:sldMk cId="497331668" sldId="1139"/>
            <ac:grpSpMk id="199" creationId="{53244AB0-5971-7709-0CBD-D4992236F6DA}"/>
          </ac:grpSpMkLst>
        </pc:grpChg>
        <pc:picChg chg="add mod">
          <ac:chgData name="Sruthi Abraham" userId="4787b2a9-2c5f-4f33-92af-0df41871ff98" providerId="ADAL" clId="{FD0A2264-1275-4892-85DB-1C8A2BA9D030}" dt="2024-12-10T04:06:51.753" v="121"/>
          <ac:picMkLst>
            <pc:docMk/>
            <pc:sldMk cId="497331668" sldId="1139"/>
            <ac:picMk id="24" creationId="{C6488332-A863-7EC2-B835-69671E22410E}"/>
          </ac:picMkLst>
        </pc:picChg>
        <pc:picChg chg="add mod">
          <ac:chgData name="Sruthi Abraham" userId="4787b2a9-2c5f-4f33-92af-0df41871ff98" providerId="ADAL" clId="{FD0A2264-1275-4892-85DB-1C8A2BA9D030}" dt="2024-12-10T04:06:51.753" v="121"/>
          <ac:picMkLst>
            <pc:docMk/>
            <pc:sldMk cId="497331668" sldId="1139"/>
            <ac:picMk id="43" creationId="{EC062303-BC63-BD12-3D9F-B76EBEF1CEE2}"/>
          </ac:picMkLst>
        </pc:picChg>
        <pc:picChg chg="add mod">
          <ac:chgData name="Sruthi Abraham" userId="4787b2a9-2c5f-4f33-92af-0df41871ff98" providerId="ADAL" clId="{FD0A2264-1275-4892-85DB-1C8A2BA9D030}" dt="2024-12-10T04:06:51.753" v="121"/>
          <ac:picMkLst>
            <pc:docMk/>
            <pc:sldMk cId="497331668" sldId="1139"/>
            <ac:picMk id="44" creationId="{5FD4E69B-C2AC-4FF5-C677-8B4213258D82}"/>
          </ac:picMkLst>
        </pc:picChg>
        <pc:picChg chg="add mod">
          <ac:chgData name="Sruthi Abraham" userId="4787b2a9-2c5f-4f33-92af-0df41871ff98" providerId="ADAL" clId="{FD0A2264-1275-4892-85DB-1C8A2BA9D030}" dt="2024-12-10T04:06:51.753" v="121"/>
          <ac:picMkLst>
            <pc:docMk/>
            <pc:sldMk cId="497331668" sldId="1139"/>
            <ac:picMk id="46" creationId="{7AEF6083-7E71-EFCA-82E2-2B4D09AF8EFC}"/>
          </ac:picMkLst>
        </pc:picChg>
        <pc:picChg chg="add mod">
          <ac:chgData name="Sruthi Abraham" userId="4787b2a9-2c5f-4f33-92af-0df41871ff98" providerId="ADAL" clId="{FD0A2264-1275-4892-85DB-1C8A2BA9D030}" dt="2024-12-10T04:06:51.753" v="121"/>
          <ac:picMkLst>
            <pc:docMk/>
            <pc:sldMk cId="497331668" sldId="1139"/>
            <ac:picMk id="47" creationId="{BEBA6EA5-AE00-17E0-A8E5-A9FA90838113}"/>
          </ac:picMkLst>
        </pc:picChg>
        <pc:picChg chg="add mod">
          <ac:chgData name="Sruthi Abraham" userId="4787b2a9-2c5f-4f33-92af-0df41871ff98" providerId="ADAL" clId="{FD0A2264-1275-4892-85DB-1C8A2BA9D030}" dt="2024-12-10T04:07:41.421" v="127" actId="164"/>
          <ac:picMkLst>
            <pc:docMk/>
            <pc:sldMk cId="497331668" sldId="1139"/>
            <ac:picMk id="192" creationId="{98236B60-F21B-2F65-E6EB-EA15D64EA4F7}"/>
          </ac:picMkLst>
        </pc:picChg>
        <pc:picChg chg="add mod">
          <ac:chgData name="Sruthi Abraham" userId="4787b2a9-2c5f-4f33-92af-0df41871ff98" providerId="ADAL" clId="{FD0A2264-1275-4892-85DB-1C8A2BA9D030}" dt="2024-12-10T04:07:41.421" v="127" actId="164"/>
          <ac:picMkLst>
            <pc:docMk/>
            <pc:sldMk cId="497331668" sldId="1139"/>
            <ac:picMk id="193" creationId="{B3DFF657-08C3-51AF-1C4D-62735AE2A15F}"/>
          </ac:picMkLst>
        </pc:picChg>
        <pc:picChg chg="add mod">
          <ac:chgData name="Sruthi Abraham" userId="4787b2a9-2c5f-4f33-92af-0df41871ff98" providerId="ADAL" clId="{FD0A2264-1275-4892-85DB-1C8A2BA9D030}" dt="2024-12-10T04:07:41.421" v="127" actId="164"/>
          <ac:picMkLst>
            <pc:docMk/>
            <pc:sldMk cId="497331668" sldId="1139"/>
            <ac:picMk id="194" creationId="{A5DB1ACC-17C6-7F61-16B4-599893544BDA}"/>
          </ac:picMkLst>
        </pc:picChg>
        <pc:picChg chg="add mod">
          <ac:chgData name="Sruthi Abraham" userId="4787b2a9-2c5f-4f33-92af-0df41871ff98" providerId="ADAL" clId="{FD0A2264-1275-4892-85DB-1C8A2BA9D030}" dt="2024-12-10T04:07:41.421" v="127" actId="164"/>
          <ac:picMkLst>
            <pc:docMk/>
            <pc:sldMk cId="497331668" sldId="1139"/>
            <ac:picMk id="195" creationId="{7187CB23-5758-239C-2183-5CFB4ACF2F97}"/>
          </ac:picMkLst>
        </pc:picChg>
        <pc:picChg chg="add mod">
          <ac:chgData name="Sruthi Abraham" userId="4787b2a9-2c5f-4f33-92af-0df41871ff98" providerId="ADAL" clId="{FD0A2264-1275-4892-85DB-1C8A2BA9D030}" dt="2024-12-10T04:39:39.125" v="529"/>
          <ac:picMkLst>
            <pc:docMk/>
            <pc:sldMk cId="497331668" sldId="1139"/>
            <ac:picMk id="201" creationId="{8E36CA0F-1D1B-5CFF-7456-659CACF211E5}"/>
          </ac:picMkLst>
        </pc:picChg>
        <pc:cxnChg chg="add mod">
          <ac:chgData name="Sruthi Abraham" userId="4787b2a9-2c5f-4f33-92af-0df41871ff98" providerId="ADAL" clId="{FD0A2264-1275-4892-85DB-1C8A2BA9D030}" dt="2024-12-10T04:06:51.753" v="121"/>
          <ac:cxnSpMkLst>
            <pc:docMk/>
            <pc:sldMk cId="497331668" sldId="1139"/>
            <ac:cxnSpMk id="23" creationId="{562F6A21-3BF5-D72E-9AE5-30993080D2E4}"/>
          </ac:cxnSpMkLst>
        </pc:cxnChg>
      </pc:sldChg>
      <pc:sldChg chg="del">
        <pc:chgData name="Sruthi Abraham" userId="4787b2a9-2c5f-4f33-92af-0df41871ff98" providerId="ADAL" clId="{FD0A2264-1275-4892-85DB-1C8A2BA9D030}" dt="2024-12-10T04:24:39.086" v="317" actId="47"/>
        <pc:sldMkLst>
          <pc:docMk/>
          <pc:sldMk cId="845597208" sldId="1142"/>
        </pc:sldMkLst>
      </pc:sldChg>
      <pc:sldChg chg="addSp delSp modSp mod addAnim delAnim">
        <pc:chgData name="Sruthi Abraham" userId="4787b2a9-2c5f-4f33-92af-0df41871ff98" providerId="ADAL" clId="{FD0A2264-1275-4892-85DB-1C8A2BA9D030}" dt="2024-12-10T04:48:30.161" v="632"/>
        <pc:sldMkLst>
          <pc:docMk/>
          <pc:sldMk cId="1922579097" sldId="1147"/>
        </pc:sldMkLst>
        <pc:spChg chg="add mod">
          <ac:chgData name="Sruthi Abraham" userId="4787b2a9-2c5f-4f33-92af-0df41871ff98" providerId="ADAL" clId="{FD0A2264-1275-4892-85DB-1C8A2BA9D030}" dt="2024-12-10T04:12:22.066" v="179" actId="21"/>
          <ac:spMkLst>
            <pc:docMk/>
            <pc:sldMk cId="1922579097" sldId="1147"/>
            <ac:spMk id="2" creationId="{AD8E20C5-589E-672F-3B23-78CB652E1270}"/>
          </ac:spMkLst>
        </pc:spChg>
        <pc:spChg chg="add del mod">
          <ac:chgData name="Sruthi Abraham" userId="4787b2a9-2c5f-4f33-92af-0df41871ff98" providerId="ADAL" clId="{FD0A2264-1275-4892-85DB-1C8A2BA9D030}" dt="2024-12-10T04:11:50.623" v="172" actId="478"/>
          <ac:spMkLst>
            <pc:docMk/>
            <pc:sldMk cId="1922579097" sldId="1147"/>
            <ac:spMk id="4" creationId="{2116E87D-BB7B-EA43-8320-4E860E558447}"/>
          </ac:spMkLst>
        </pc:spChg>
        <pc:spChg chg="add del mod">
          <ac:chgData name="Sruthi Abraham" userId="4787b2a9-2c5f-4f33-92af-0df41871ff98" providerId="ADAL" clId="{FD0A2264-1275-4892-85DB-1C8A2BA9D030}" dt="2024-12-10T04:11:37.711" v="170" actId="1076"/>
          <ac:spMkLst>
            <pc:docMk/>
            <pc:sldMk cId="1922579097" sldId="1147"/>
            <ac:spMk id="5" creationId="{DA95AF55-C4B0-1D4B-9545-3B1A3D976E99}"/>
          </ac:spMkLst>
        </pc:spChg>
        <pc:spChg chg="mod">
          <ac:chgData name="Sruthi Abraham" userId="4787b2a9-2c5f-4f33-92af-0df41871ff98" providerId="ADAL" clId="{FD0A2264-1275-4892-85DB-1C8A2BA9D030}" dt="2024-12-10T04:13:22.084" v="188" actId="14100"/>
          <ac:spMkLst>
            <pc:docMk/>
            <pc:sldMk cId="1922579097" sldId="1147"/>
            <ac:spMk id="14" creationId="{0B0323E6-61BA-E64B-97FD-CE32507EA35A}"/>
          </ac:spMkLst>
        </pc:spChg>
        <pc:spChg chg="mod">
          <ac:chgData name="Sruthi Abraham" userId="4787b2a9-2c5f-4f33-92af-0df41871ff98" providerId="ADAL" clId="{FD0A2264-1275-4892-85DB-1C8A2BA9D030}" dt="2024-12-10T04:48:30.161" v="632"/>
          <ac:spMkLst>
            <pc:docMk/>
            <pc:sldMk cId="1922579097" sldId="1147"/>
            <ac:spMk id="16" creationId="{4E05F965-2963-ED4E-922D-9266E3F48740}"/>
          </ac:spMkLst>
        </pc:spChg>
        <pc:grpChg chg="del mod">
          <ac:chgData name="Sruthi Abraham" userId="4787b2a9-2c5f-4f33-92af-0df41871ff98" providerId="ADAL" clId="{FD0A2264-1275-4892-85DB-1C8A2BA9D030}" dt="2024-12-10T04:11:50.623" v="172" actId="478"/>
          <ac:grpSpMkLst>
            <pc:docMk/>
            <pc:sldMk cId="1922579097" sldId="1147"/>
            <ac:grpSpMk id="7" creationId="{E35A51B9-3C8F-8E4D-829E-1B696D7CA339}"/>
          </ac:grpSpMkLst>
        </pc:grpChg>
        <pc:grpChg chg="del mod">
          <ac:chgData name="Sruthi Abraham" userId="4787b2a9-2c5f-4f33-92af-0df41871ff98" providerId="ADAL" clId="{FD0A2264-1275-4892-85DB-1C8A2BA9D030}" dt="2024-12-10T04:11:50.623" v="172" actId="478"/>
          <ac:grpSpMkLst>
            <pc:docMk/>
            <pc:sldMk cId="1922579097" sldId="1147"/>
            <ac:grpSpMk id="8" creationId="{96575045-6D73-9043-98B5-C4FD83DBE1A5}"/>
          </ac:grpSpMkLst>
        </pc:grpChg>
        <pc:graphicFrameChg chg="add mod">
          <ac:chgData name="Sruthi Abraham" userId="4787b2a9-2c5f-4f33-92af-0df41871ff98" providerId="ADAL" clId="{FD0A2264-1275-4892-85DB-1C8A2BA9D030}" dt="2024-12-10T04:47:02.761" v="573" actId="255"/>
          <ac:graphicFrameMkLst>
            <pc:docMk/>
            <pc:sldMk cId="1922579097" sldId="1147"/>
            <ac:graphicFrameMk id="6" creationId="{90C4DFF4-8A57-0DA0-2447-64ACBE8825D2}"/>
          </ac:graphicFrameMkLst>
        </pc:graphicFrameChg>
        <pc:picChg chg="del">
          <ac:chgData name="Sruthi Abraham" userId="4787b2a9-2c5f-4f33-92af-0df41871ff98" providerId="ADAL" clId="{FD0A2264-1275-4892-85DB-1C8A2BA9D030}" dt="2024-12-10T04:11:52.518" v="173" actId="478"/>
          <ac:picMkLst>
            <pc:docMk/>
            <pc:sldMk cId="1922579097" sldId="1147"/>
            <ac:picMk id="3" creationId="{5A667769-8538-6F45-A8D7-BFB5AA80FD41}"/>
          </ac:picMkLst>
        </pc:picChg>
        <pc:picChg chg="add mod">
          <ac:chgData name="Sruthi Abraham" userId="4787b2a9-2c5f-4f33-92af-0df41871ff98" providerId="ADAL" clId="{FD0A2264-1275-4892-85DB-1C8A2BA9D030}" dt="2024-12-10T04:39:48.315" v="531"/>
          <ac:picMkLst>
            <pc:docMk/>
            <pc:sldMk cId="1922579097" sldId="1147"/>
            <ac:picMk id="9" creationId="{0BA006BA-27A1-C87C-4ECA-392C08497D73}"/>
          </ac:picMkLst>
        </pc:picChg>
        <pc:picChg chg="add del mod">
          <ac:chgData name="Sruthi Abraham" userId="4787b2a9-2c5f-4f33-92af-0df41871ff98" providerId="ADAL" clId="{FD0A2264-1275-4892-85DB-1C8A2BA9D030}" dt="2024-12-10T04:11:50.623" v="172" actId="478"/>
          <ac:picMkLst>
            <pc:docMk/>
            <pc:sldMk cId="1922579097" sldId="1147"/>
            <ac:picMk id="15" creationId="{8664E51E-B450-904D-BE52-B8E4CEC4C51F}"/>
          </ac:picMkLst>
        </pc:picChg>
        <pc:picChg chg="del">
          <ac:chgData name="Sruthi Abraham" userId="4787b2a9-2c5f-4f33-92af-0df41871ff98" providerId="ADAL" clId="{FD0A2264-1275-4892-85DB-1C8A2BA9D030}" dt="2024-12-10T04:11:50.623" v="172" actId="478"/>
          <ac:picMkLst>
            <pc:docMk/>
            <pc:sldMk cId="1922579097" sldId="1147"/>
            <ac:picMk id="19" creationId="{383AEF47-10BF-9E44-96A0-50827E4FBFA1}"/>
          </ac:picMkLst>
        </pc:picChg>
        <pc:picChg chg="del">
          <ac:chgData name="Sruthi Abraham" userId="4787b2a9-2c5f-4f33-92af-0df41871ff98" providerId="ADAL" clId="{FD0A2264-1275-4892-85DB-1C8A2BA9D030}" dt="2024-12-10T04:11:50.623" v="172" actId="478"/>
          <ac:picMkLst>
            <pc:docMk/>
            <pc:sldMk cId="1922579097" sldId="1147"/>
            <ac:picMk id="22" creationId="{93D6DDD3-0BB1-2C44-BE07-859EE4F98CDA}"/>
          </ac:picMkLst>
        </pc:picChg>
        <pc:picChg chg="del mod">
          <ac:chgData name="Sruthi Abraham" userId="4787b2a9-2c5f-4f33-92af-0df41871ff98" providerId="ADAL" clId="{FD0A2264-1275-4892-85DB-1C8A2BA9D030}" dt="2024-12-10T04:11:50.623" v="172" actId="478"/>
          <ac:picMkLst>
            <pc:docMk/>
            <pc:sldMk cId="1922579097" sldId="1147"/>
            <ac:picMk id="23" creationId="{39A77AED-894C-1E4A-8B4E-41B4CFA33E23}"/>
          </ac:picMkLst>
        </pc:picChg>
        <pc:picChg chg="del mod">
          <ac:chgData name="Sruthi Abraham" userId="4787b2a9-2c5f-4f33-92af-0df41871ff98" providerId="ADAL" clId="{FD0A2264-1275-4892-85DB-1C8A2BA9D030}" dt="2024-12-10T04:11:50.623" v="172" actId="478"/>
          <ac:picMkLst>
            <pc:docMk/>
            <pc:sldMk cId="1922579097" sldId="1147"/>
            <ac:picMk id="24" creationId="{5C2DC946-C329-1243-AC9C-3AA20F44FF90}"/>
          </ac:picMkLst>
        </pc:picChg>
      </pc:sldChg>
      <pc:sldChg chg="del">
        <pc:chgData name="Sruthi Abraham" userId="4787b2a9-2c5f-4f33-92af-0df41871ff98" providerId="ADAL" clId="{FD0A2264-1275-4892-85DB-1C8A2BA9D030}" dt="2024-12-10T04:38:59.249" v="519" actId="47"/>
        <pc:sldMkLst>
          <pc:docMk/>
          <pc:sldMk cId="2260649939" sldId="1148"/>
        </pc:sldMkLst>
      </pc:sldChg>
      <pc:sldChg chg="addSp modSp new mod modAnim">
        <pc:chgData name="Sruthi Abraham" userId="4787b2a9-2c5f-4f33-92af-0df41871ff98" providerId="ADAL" clId="{FD0A2264-1275-4892-85DB-1C8A2BA9D030}" dt="2024-12-10T04:51:44.703" v="650" actId="207"/>
        <pc:sldMkLst>
          <pc:docMk/>
          <pc:sldMk cId="2053266231" sldId="1149"/>
        </pc:sldMkLst>
        <pc:spChg chg="add mod">
          <ac:chgData name="Sruthi Abraham" userId="4787b2a9-2c5f-4f33-92af-0df41871ff98" providerId="ADAL" clId="{FD0A2264-1275-4892-85DB-1C8A2BA9D030}" dt="2024-12-10T04:51:44.703" v="650" actId="207"/>
          <ac:spMkLst>
            <pc:docMk/>
            <pc:sldMk cId="2053266231" sldId="1149"/>
            <ac:spMk id="3" creationId="{D11B2C75-F67B-160A-B79E-A8F1505C1B49}"/>
          </ac:spMkLst>
        </pc:spChg>
        <pc:picChg chg="add mod">
          <ac:chgData name="Sruthi Abraham" userId="4787b2a9-2c5f-4f33-92af-0df41871ff98" providerId="ADAL" clId="{FD0A2264-1275-4892-85DB-1C8A2BA9D030}" dt="2024-12-10T04:10:58.346" v="160" actId="14100"/>
          <ac:picMkLst>
            <pc:docMk/>
            <pc:sldMk cId="2053266231" sldId="1149"/>
            <ac:picMk id="2" creationId="{0EAF9637-FFC3-8B53-00F8-8DDBF052CA46}"/>
          </ac:picMkLst>
        </pc:picChg>
      </pc:sldChg>
      <pc:sldChg chg="addSp modSp new del mod">
        <pc:chgData name="Sruthi Abraham" userId="4787b2a9-2c5f-4f33-92af-0df41871ff98" providerId="ADAL" clId="{FD0A2264-1275-4892-85DB-1C8A2BA9D030}" dt="2024-12-10T04:11:22.816" v="166" actId="680"/>
        <pc:sldMkLst>
          <pc:docMk/>
          <pc:sldMk cId="2622756542" sldId="1150"/>
        </pc:sldMkLst>
        <pc:spChg chg="add mod">
          <ac:chgData name="Sruthi Abraham" userId="4787b2a9-2c5f-4f33-92af-0df41871ff98" providerId="ADAL" clId="{FD0A2264-1275-4892-85DB-1C8A2BA9D030}" dt="2024-12-10T04:11:21.497" v="165"/>
          <ac:spMkLst>
            <pc:docMk/>
            <pc:sldMk cId="2622756542" sldId="1150"/>
            <ac:spMk id="2" creationId="{892D10A7-808B-23D6-ABBB-FD9EF42530CD}"/>
          </ac:spMkLst>
        </pc:spChg>
        <pc:graphicFrameChg chg="add mod">
          <ac:chgData name="Sruthi Abraham" userId="4787b2a9-2c5f-4f33-92af-0df41871ff98" providerId="ADAL" clId="{FD0A2264-1275-4892-85DB-1C8A2BA9D030}" dt="2024-12-10T04:11:20.413" v="164" actId="14100"/>
          <ac:graphicFrameMkLst>
            <pc:docMk/>
            <pc:sldMk cId="2622756542" sldId="1150"/>
            <ac:graphicFrameMk id="3" creationId="{59B4285C-9AD2-8938-40CC-91662BDE8F56}"/>
          </ac:graphicFrameMkLst>
        </pc:graphicFrameChg>
      </pc:sldChg>
      <pc:sldMasterChg chg="delSldLayout">
        <pc:chgData name="Sruthi Abraham" userId="4787b2a9-2c5f-4f33-92af-0df41871ff98" providerId="ADAL" clId="{FD0A2264-1275-4892-85DB-1C8A2BA9D030}" dt="2024-12-10T04:35:55.899" v="497" actId="47"/>
        <pc:sldMasterMkLst>
          <pc:docMk/>
          <pc:sldMasterMk cId="1416956981" sldId="2147483689"/>
        </pc:sldMasterMkLst>
        <pc:sldLayoutChg chg="del">
          <pc:chgData name="Sruthi Abraham" userId="4787b2a9-2c5f-4f33-92af-0df41871ff98" providerId="ADAL" clId="{FD0A2264-1275-4892-85DB-1C8A2BA9D030}" dt="2024-12-10T04:35:55.899" v="497" actId="47"/>
          <pc:sldLayoutMkLst>
            <pc:docMk/>
            <pc:sldMasterMk cId="1416956981" sldId="2147483689"/>
            <pc:sldLayoutMk cId="2901804438" sldId="214748387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C1E5A-3929-47C1-8D54-F02FD12EFC5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01177C27-7D45-4322-BEE7-188377DE86D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>
              <a:latin typeface="Calibri"/>
              <a:ea typeface="Calibri"/>
              <a:cs typeface="Calibri"/>
            </a:rPr>
            <a:t>Jane Richardson (CEO): Strategic visionary leading the firm's growth.</a:t>
          </a:r>
          <a:endParaRPr lang="en-CA" sz="3200">
            <a:latin typeface="Calibri"/>
            <a:ea typeface="Calibri"/>
            <a:cs typeface="Calibri"/>
          </a:endParaRPr>
        </a:p>
      </dgm:t>
    </dgm:pt>
    <dgm:pt modelId="{F5E7BE74-214C-4AAC-BD8E-B039362818B9}" type="parTrans" cxnId="{A67AE885-C4DD-4379-B35C-5021E1077090}">
      <dgm:prSet/>
      <dgm:spPr/>
      <dgm:t>
        <a:bodyPr/>
        <a:lstStyle/>
        <a:p>
          <a:endParaRPr lang="en-CA"/>
        </a:p>
      </dgm:t>
    </dgm:pt>
    <dgm:pt modelId="{94F26E43-620B-440D-8821-95AD71D5F379}" type="sibTrans" cxnId="{A67AE885-C4DD-4379-B35C-5021E1077090}">
      <dgm:prSet/>
      <dgm:spPr/>
      <dgm:t>
        <a:bodyPr/>
        <a:lstStyle/>
        <a:p>
          <a:endParaRPr lang="en-CA"/>
        </a:p>
      </dgm:t>
    </dgm:pt>
    <dgm:pt modelId="{07C062B3-11BE-4F2C-8720-AD9B364E308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>
              <a:latin typeface="Calibri"/>
              <a:ea typeface="Calibri"/>
              <a:cs typeface="Calibri"/>
            </a:rPr>
            <a:t>Mark Anders (COO): Operational expert ensuring flawless project execution.</a:t>
          </a:r>
          <a:endParaRPr lang="en-CA" sz="3200">
            <a:latin typeface="Calibri"/>
            <a:ea typeface="Calibri"/>
            <a:cs typeface="Calibri"/>
          </a:endParaRPr>
        </a:p>
      </dgm:t>
    </dgm:pt>
    <dgm:pt modelId="{EAAD6E1A-60B0-48C1-A938-180D1EFAB8C6}" type="parTrans" cxnId="{17084B4E-4DD7-449A-BE9E-598F9005FFAE}">
      <dgm:prSet/>
      <dgm:spPr/>
      <dgm:t>
        <a:bodyPr/>
        <a:lstStyle/>
        <a:p>
          <a:endParaRPr lang="en-CA"/>
        </a:p>
      </dgm:t>
    </dgm:pt>
    <dgm:pt modelId="{B229DF1B-1C9A-4CEE-8CF3-A8FA969BB65C}" type="sibTrans" cxnId="{17084B4E-4DD7-449A-BE9E-598F9005FFAE}">
      <dgm:prSet/>
      <dgm:spPr/>
      <dgm:t>
        <a:bodyPr/>
        <a:lstStyle/>
        <a:p>
          <a:endParaRPr lang="en-CA"/>
        </a:p>
      </dgm:t>
    </dgm:pt>
    <dgm:pt modelId="{1F11C949-776C-4EF9-B5B9-7D71AF6484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>
              <a:latin typeface="Calibri"/>
              <a:ea typeface="Calibri"/>
              <a:cs typeface="Calibri"/>
            </a:rPr>
            <a:t>Priya Desai (CFO): Financial strategist driving fiscal efficiency.</a:t>
          </a:r>
          <a:endParaRPr lang="en-CA" sz="3200">
            <a:latin typeface="Calibri"/>
            <a:ea typeface="Calibri"/>
            <a:cs typeface="Calibri"/>
          </a:endParaRPr>
        </a:p>
      </dgm:t>
    </dgm:pt>
    <dgm:pt modelId="{7B8062B1-AAEA-4C4B-88A3-6E88A1763ACC}" type="parTrans" cxnId="{DE6B2D4A-911D-4991-8B0A-713DD520A77F}">
      <dgm:prSet/>
      <dgm:spPr/>
      <dgm:t>
        <a:bodyPr/>
        <a:lstStyle/>
        <a:p>
          <a:endParaRPr lang="en-CA"/>
        </a:p>
      </dgm:t>
    </dgm:pt>
    <dgm:pt modelId="{B4567619-D770-4F07-B0FA-7C2AB8CD43E7}" type="sibTrans" cxnId="{DE6B2D4A-911D-4991-8B0A-713DD520A77F}">
      <dgm:prSet/>
      <dgm:spPr/>
      <dgm:t>
        <a:bodyPr/>
        <a:lstStyle/>
        <a:p>
          <a:endParaRPr lang="en-CA"/>
        </a:p>
      </dgm:t>
    </dgm:pt>
    <dgm:pt modelId="{1D8D711F-CE4C-49FF-9DA9-11D9A954D8BE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>
              <a:latin typeface="Calibri"/>
              <a:ea typeface="Calibri"/>
              <a:cs typeface="Calibri"/>
            </a:rPr>
            <a:t>Lucas Tan (CSO): Architect of transformative strategies for clients.</a:t>
          </a:r>
          <a:endParaRPr lang="en-CA" sz="3200">
            <a:latin typeface="Calibri"/>
            <a:ea typeface="Calibri"/>
            <a:cs typeface="Calibri"/>
          </a:endParaRPr>
        </a:p>
      </dgm:t>
    </dgm:pt>
    <dgm:pt modelId="{6E0B1A1B-4BB0-46D3-8FC4-B9724D95E3EF}" type="parTrans" cxnId="{E4BE7B1A-698D-491C-AE1D-64B7B5E5E018}">
      <dgm:prSet/>
      <dgm:spPr/>
      <dgm:t>
        <a:bodyPr/>
        <a:lstStyle/>
        <a:p>
          <a:endParaRPr lang="en-CA"/>
        </a:p>
      </dgm:t>
    </dgm:pt>
    <dgm:pt modelId="{81567554-09D9-42EA-A9BE-84F5B99548A8}" type="sibTrans" cxnId="{E4BE7B1A-698D-491C-AE1D-64B7B5E5E018}">
      <dgm:prSet/>
      <dgm:spPr/>
      <dgm:t>
        <a:bodyPr/>
        <a:lstStyle/>
        <a:p>
          <a:endParaRPr lang="en-CA"/>
        </a:p>
      </dgm:t>
    </dgm:pt>
    <dgm:pt modelId="{3F463D81-F210-4C68-B94D-02BB3D7D1DC7}" type="pres">
      <dgm:prSet presAssocID="{A18C1E5A-3929-47C1-8D54-F02FD12EFC5A}" presName="Name0" presStyleCnt="0">
        <dgm:presLayoutVars>
          <dgm:dir/>
          <dgm:resizeHandles val="exact"/>
        </dgm:presLayoutVars>
      </dgm:prSet>
      <dgm:spPr/>
    </dgm:pt>
    <dgm:pt modelId="{09BD56A2-DD19-44E9-93C2-097BAD0E0610}" type="pres">
      <dgm:prSet presAssocID="{A18C1E5A-3929-47C1-8D54-F02FD12EFC5A}" presName="bkgdShp" presStyleLbl="alignAccFollowNode1" presStyleIdx="0" presStyleCnt="1" custScaleY="146263" custLinFactNeighborX="-7" custLinFactNeighborY="9293"/>
      <dgm:spPr/>
    </dgm:pt>
    <dgm:pt modelId="{F2CCC94D-CDA9-42AE-948B-12C0E5AA7DC0}" type="pres">
      <dgm:prSet presAssocID="{A18C1E5A-3929-47C1-8D54-F02FD12EFC5A}" presName="linComp" presStyleCnt="0"/>
      <dgm:spPr/>
    </dgm:pt>
    <dgm:pt modelId="{D810BC41-53DB-421F-A225-3279EEEA80C9}" type="pres">
      <dgm:prSet presAssocID="{01177C27-7D45-4322-BEE7-188377DE86DC}" presName="compNode" presStyleCnt="0"/>
      <dgm:spPr/>
    </dgm:pt>
    <dgm:pt modelId="{03546360-191F-4A58-90E8-143A4A28E4ED}" type="pres">
      <dgm:prSet presAssocID="{01177C27-7D45-4322-BEE7-188377DE86DC}" presName="node" presStyleLbl="node1" presStyleIdx="0" presStyleCnt="4" custScaleY="59361">
        <dgm:presLayoutVars>
          <dgm:bulletEnabled val="1"/>
        </dgm:presLayoutVars>
      </dgm:prSet>
      <dgm:spPr/>
    </dgm:pt>
    <dgm:pt modelId="{32752893-C80B-4605-86C5-57642FB04A09}" type="pres">
      <dgm:prSet presAssocID="{01177C27-7D45-4322-BEE7-188377DE86DC}" presName="invisiNode" presStyleLbl="node1" presStyleIdx="0" presStyleCnt="4"/>
      <dgm:spPr/>
    </dgm:pt>
    <dgm:pt modelId="{0D28D339-FFC9-44C8-B25D-5D698175B778}" type="pres">
      <dgm:prSet presAssocID="{01177C27-7D45-4322-BEE7-188377DE86DC}" presName="imagNode" presStyleLbl="fgImgPlace1" presStyleIdx="0" presStyleCnt="4" custScaleY="12252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Old man staring at camera"/>
        </a:ext>
      </dgm:extLst>
    </dgm:pt>
    <dgm:pt modelId="{1D6C6E8D-CD88-4AFF-BC6B-8EB7A14FE1F7}" type="pres">
      <dgm:prSet presAssocID="{94F26E43-620B-440D-8821-95AD71D5F379}" presName="sibTrans" presStyleLbl="sibTrans2D1" presStyleIdx="0" presStyleCnt="0"/>
      <dgm:spPr/>
    </dgm:pt>
    <dgm:pt modelId="{ADC6BA78-D8A0-4DEE-B5E9-F4B21B4B13B6}" type="pres">
      <dgm:prSet presAssocID="{07C062B3-11BE-4F2C-8720-AD9B364E308A}" presName="compNode" presStyleCnt="0"/>
      <dgm:spPr/>
    </dgm:pt>
    <dgm:pt modelId="{1287AA25-1AC3-4B53-9EAE-990A09AFB8C1}" type="pres">
      <dgm:prSet presAssocID="{07C062B3-11BE-4F2C-8720-AD9B364E308A}" presName="node" presStyleLbl="node1" presStyleIdx="1" presStyleCnt="4" custScaleY="59361">
        <dgm:presLayoutVars>
          <dgm:bulletEnabled val="1"/>
        </dgm:presLayoutVars>
      </dgm:prSet>
      <dgm:spPr/>
    </dgm:pt>
    <dgm:pt modelId="{6710565D-0CA0-491F-90C8-10E6B4A42FB0}" type="pres">
      <dgm:prSet presAssocID="{07C062B3-11BE-4F2C-8720-AD9B364E308A}" presName="invisiNode" presStyleLbl="node1" presStyleIdx="1" presStyleCnt="4"/>
      <dgm:spPr/>
    </dgm:pt>
    <dgm:pt modelId="{F3CC2CC9-E48B-4107-9321-14405DBE2A61}" type="pres">
      <dgm:prSet presAssocID="{07C062B3-11BE-4F2C-8720-AD9B364E308A}" presName="imagNode" presStyleLbl="fgImgPlace1" presStyleIdx="1" presStyleCnt="4" custScaleY="119356" custLinFactX="8597" custLinFactNeighborX="100000" custLinFactNeighborY="621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379" r="5379"/>
          </a:stretch>
        </a:blipFill>
      </dgm:spPr>
      <dgm:extLst>
        <a:ext uri="{E40237B7-FDA0-4F09-8148-C483321AD2D9}">
          <dgm14:cNvPr xmlns:dgm14="http://schemas.microsoft.com/office/drawing/2010/diagram" id="0" name="" descr="Businesswoman in a black suit"/>
        </a:ext>
      </dgm:extLst>
    </dgm:pt>
    <dgm:pt modelId="{32FD4BFB-FB26-4582-ADF4-9EAC347D82FA}" type="pres">
      <dgm:prSet presAssocID="{B229DF1B-1C9A-4CEE-8CF3-A8FA969BB65C}" presName="sibTrans" presStyleLbl="sibTrans2D1" presStyleIdx="0" presStyleCnt="0"/>
      <dgm:spPr/>
    </dgm:pt>
    <dgm:pt modelId="{BB53A769-ACA8-4DC8-8425-8A53BA927C42}" type="pres">
      <dgm:prSet presAssocID="{1F11C949-776C-4EF9-B5B9-7D71AF64842C}" presName="compNode" presStyleCnt="0"/>
      <dgm:spPr/>
    </dgm:pt>
    <dgm:pt modelId="{4E5595ED-4CEF-4D60-BEC6-C13DB132CA8D}" type="pres">
      <dgm:prSet presAssocID="{1F11C949-776C-4EF9-B5B9-7D71AF64842C}" presName="node" presStyleLbl="node1" presStyleIdx="2" presStyleCnt="4" custScaleY="59361">
        <dgm:presLayoutVars>
          <dgm:bulletEnabled val="1"/>
        </dgm:presLayoutVars>
      </dgm:prSet>
      <dgm:spPr/>
    </dgm:pt>
    <dgm:pt modelId="{0CEC0B3D-7254-431E-BABD-FE3E5930A7AB}" type="pres">
      <dgm:prSet presAssocID="{1F11C949-776C-4EF9-B5B9-7D71AF64842C}" presName="invisiNode" presStyleLbl="node1" presStyleIdx="2" presStyleCnt="4"/>
      <dgm:spPr/>
    </dgm:pt>
    <dgm:pt modelId="{653017F3-21A4-4F88-8C2B-16FE533B3C55}" type="pres">
      <dgm:prSet presAssocID="{1F11C949-776C-4EF9-B5B9-7D71AF64842C}" presName="imagNode" presStyleLbl="fgImgPlace1" presStyleIdx="2" presStyleCnt="4" custScaleY="120807" custLinFactX="-12275" custLinFactNeighborX="-100000" custLinFactNeighborY="262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21" r="10821"/>
          </a:stretch>
        </a:blipFill>
      </dgm:spPr>
      <dgm:extLst>
        <a:ext uri="{E40237B7-FDA0-4F09-8148-C483321AD2D9}">
          <dgm14:cNvPr xmlns:dgm14="http://schemas.microsoft.com/office/drawing/2010/diagram" id="0" name="" descr="Businessman in the hallway"/>
        </a:ext>
      </dgm:extLst>
    </dgm:pt>
    <dgm:pt modelId="{2E3B2D94-6E59-4C14-B11C-C61F7E28EDED}" type="pres">
      <dgm:prSet presAssocID="{B4567619-D770-4F07-B0FA-7C2AB8CD43E7}" presName="sibTrans" presStyleLbl="sibTrans2D1" presStyleIdx="0" presStyleCnt="0"/>
      <dgm:spPr/>
    </dgm:pt>
    <dgm:pt modelId="{D7C1B2EE-BC9D-4C61-B4D3-222941B9B4F9}" type="pres">
      <dgm:prSet presAssocID="{1D8D711F-CE4C-49FF-9DA9-11D9A954D8BE}" presName="compNode" presStyleCnt="0"/>
      <dgm:spPr/>
    </dgm:pt>
    <dgm:pt modelId="{B9933B52-D969-439B-8D23-7EA3600B4A26}" type="pres">
      <dgm:prSet presAssocID="{1D8D711F-CE4C-49FF-9DA9-11D9A954D8BE}" presName="node" presStyleLbl="node1" presStyleIdx="3" presStyleCnt="4" custScaleY="59361">
        <dgm:presLayoutVars>
          <dgm:bulletEnabled val="1"/>
        </dgm:presLayoutVars>
      </dgm:prSet>
      <dgm:spPr/>
    </dgm:pt>
    <dgm:pt modelId="{AA0BB0F9-2260-48F3-9F21-40F0300725F6}" type="pres">
      <dgm:prSet presAssocID="{1D8D711F-CE4C-49FF-9DA9-11D9A954D8BE}" presName="invisiNode" presStyleLbl="node1" presStyleIdx="3" presStyleCnt="4"/>
      <dgm:spPr/>
    </dgm:pt>
    <dgm:pt modelId="{D6AC9CF8-9D3F-4109-9F4E-118CA2A19992}" type="pres">
      <dgm:prSet presAssocID="{1D8D711F-CE4C-49FF-9DA9-11D9A954D8BE}" presName="imagNode" presStyleLbl="fgImgPlace1" presStyleIdx="3" presStyleCnt="4" custScaleY="12079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76" r="2676"/>
          </a:stretch>
        </a:blipFill>
      </dgm:spPr>
      <dgm:extLst>
        <a:ext uri="{E40237B7-FDA0-4F09-8148-C483321AD2D9}">
          <dgm14:cNvPr xmlns:dgm14="http://schemas.microsoft.com/office/drawing/2010/diagram" id="0" name="" descr="Man wearing a suit and eyeglasses"/>
        </a:ext>
      </dgm:extLst>
    </dgm:pt>
  </dgm:ptLst>
  <dgm:cxnLst>
    <dgm:cxn modelId="{6C4A2F11-C2E2-4284-AC40-BC43D1198B3A}" type="presOf" srcId="{1D8D711F-CE4C-49FF-9DA9-11D9A954D8BE}" destId="{B9933B52-D969-439B-8D23-7EA3600B4A26}" srcOrd="0" destOrd="0" presId="urn:microsoft.com/office/officeart/2005/8/layout/pList2"/>
    <dgm:cxn modelId="{E4BE7B1A-698D-491C-AE1D-64B7B5E5E018}" srcId="{A18C1E5A-3929-47C1-8D54-F02FD12EFC5A}" destId="{1D8D711F-CE4C-49FF-9DA9-11D9A954D8BE}" srcOrd="3" destOrd="0" parTransId="{6E0B1A1B-4BB0-46D3-8FC4-B9724D95E3EF}" sibTransId="{81567554-09D9-42EA-A9BE-84F5B99548A8}"/>
    <dgm:cxn modelId="{31053F1D-C738-4D2F-BC8F-E3462AF08372}" type="presOf" srcId="{07C062B3-11BE-4F2C-8720-AD9B364E308A}" destId="{1287AA25-1AC3-4B53-9EAE-990A09AFB8C1}" srcOrd="0" destOrd="0" presId="urn:microsoft.com/office/officeart/2005/8/layout/pList2"/>
    <dgm:cxn modelId="{7D954125-B41A-447A-8F8F-1873A28E9697}" type="presOf" srcId="{1F11C949-776C-4EF9-B5B9-7D71AF64842C}" destId="{4E5595ED-4CEF-4D60-BEC6-C13DB132CA8D}" srcOrd="0" destOrd="0" presId="urn:microsoft.com/office/officeart/2005/8/layout/pList2"/>
    <dgm:cxn modelId="{CF515228-F530-4E8F-BDE4-676726EC2840}" type="presOf" srcId="{A18C1E5A-3929-47C1-8D54-F02FD12EFC5A}" destId="{3F463D81-F210-4C68-B94D-02BB3D7D1DC7}" srcOrd="0" destOrd="0" presId="urn:microsoft.com/office/officeart/2005/8/layout/pList2"/>
    <dgm:cxn modelId="{CB54AE33-D797-4FE5-AD67-6D4CAC131A82}" type="presOf" srcId="{01177C27-7D45-4322-BEE7-188377DE86DC}" destId="{03546360-191F-4A58-90E8-143A4A28E4ED}" srcOrd="0" destOrd="0" presId="urn:microsoft.com/office/officeart/2005/8/layout/pList2"/>
    <dgm:cxn modelId="{DE6B2D4A-911D-4991-8B0A-713DD520A77F}" srcId="{A18C1E5A-3929-47C1-8D54-F02FD12EFC5A}" destId="{1F11C949-776C-4EF9-B5B9-7D71AF64842C}" srcOrd="2" destOrd="0" parTransId="{7B8062B1-AAEA-4C4B-88A3-6E88A1763ACC}" sibTransId="{B4567619-D770-4F07-B0FA-7C2AB8CD43E7}"/>
    <dgm:cxn modelId="{17084B4E-4DD7-449A-BE9E-598F9005FFAE}" srcId="{A18C1E5A-3929-47C1-8D54-F02FD12EFC5A}" destId="{07C062B3-11BE-4F2C-8720-AD9B364E308A}" srcOrd="1" destOrd="0" parTransId="{EAAD6E1A-60B0-48C1-A938-180D1EFAB8C6}" sibTransId="{B229DF1B-1C9A-4CEE-8CF3-A8FA969BB65C}"/>
    <dgm:cxn modelId="{A67AE885-C4DD-4379-B35C-5021E1077090}" srcId="{A18C1E5A-3929-47C1-8D54-F02FD12EFC5A}" destId="{01177C27-7D45-4322-BEE7-188377DE86DC}" srcOrd="0" destOrd="0" parTransId="{F5E7BE74-214C-4AAC-BD8E-B039362818B9}" sibTransId="{94F26E43-620B-440D-8821-95AD71D5F379}"/>
    <dgm:cxn modelId="{6A331A8B-4A64-4810-8351-FD9B6C14258D}" type="presOf" srcId="{B4567619-D770-4F07-B0FA-7C2AB8CD43E7}" destId="{2E3B2D94-6E59-4C14-B11C-C61F7E28EDED}" srcOrd="0" destOrd="0" presId="urn:microsoft.com/office/officeart/2005/8/layout/pList2"/>
    <dgm:cxn modelId="{C1A3C8A3-B92C-4B5A-BDF3-308CED5A9559}" type="presOf" srcId="{94F26E43-620B-440D-8821-95AD71D5F379}" destId="{1D6C6E8D-CD88-4AFF-BC6B-8EB7A14FE1F7}" srcOrd="0" destOrd="0" presId="urn:microsoft.com/office/officeart/2005/8/layout/pList2"/>
    <dgm:cxn modelId="{79037AFA-16C4-4E2E-8173-6E7E8F01477F}" type="presOf" srcId="{B229DF1B-1C9A-4CEE-8CF3-A8FA969BB65C}" destId="{32FD4BFB-FB26-4582-ADF4-9EAC347D82FA}" srcOrd="0" destOrd="0" presId="urn:microsoft.com/office/officeart/2005/8/layout/pList2"/>
    <dgm:cxn modelId="{C0FAD4C0-309C-4F5D-9F6B-C2E1100F7D64}" type="presParOf" srcId="{3F463D81-F210-4C68-B94D-02BB3D7D1DC7}" destId="{09BD56A2-DD19-44E9-93C2-097BAD0E0610}" srcOrd="0" destOrd="0" presId="urn:microsoft.com/office/officeart/2005/8/layout/pList2"/>
    <dgm:cxn modelId="{27527DDF-8256-4B90-A16C-6BE06226EA2C}" type="presParOf" srcId="{3F463D81-F210-4C68-B94D-02BB3D7D1DC7}" destId="{F2CCC94D-CDA9-42AE-948B-12C0E5AA7DC0}" srcOrd="1" destOrd="0" presId="urn:microsoft.com/office/officeart/2005/8/layout/pList2"/>
    <dgm:cxn modelId="{715B1E5F-790D-48BE-B486-938A085F38C5}" type="presParOf" srcId="{F2CCC94D-CDA9-42AE-948B-12C0E5AA7DC0}" destId="{D810BC41-53DB-421F-A225-3279EEEA80C9}" srcOrd="0" destOrd="0" presId="urn:microsoft.com/office/officeart/2005/8/layout/pList2"/>
    <dgm:cxn modelId="{3C212027-BA38-4EC5-8EC7-21212F2E5260}" type="presParOf" srcId="{D810BC41-53DB-421F-A225-3279EEEA80C9}" destId="{03546360-191F-4A58-90E8-143A4A28E4ED}" srcOrd="0" destOrd="0" presId="urn:microsoft.com/office/officeart/2005/8/layout/pList2"/>
    <dgm:cxn modelId="{6120A4D4-9ADB-4270-83A8-62B5CD140E6C}" type="presParOf" srcId="{D810BC41-53DB-421F-A225-3279EEEA80C9}" destId="{32752893-C80B-4605-86C5-57642FB04A09}" srcOrd="1" destOrd="0" presId="urn:microsoft.com/office/officeart/2005/8/layout/pList2"/>
    <dgm:cxn modelId="{B12130E8-E742-4FBE-80EC-25A1AB6815CE}" type="presParOf" srcId="{D810BC41-53DB-421F-A225-3279EEEA80C9}" destId="{0D28D339-FFC9-44C8-B25D-5D698175B778}" srcOrd="2" destOrd="0" presId="urn:microsoft.com/office/officeart/2005/8/layout/pList2"/>
    <dgm:cxn modelId="{67B60770-E5E6-4A45-AA66-90532553AF94}" type="presParOf" srcId="{F2CCC94D-CDA9-42AE-948B-12C0E5AA7DC0}" destId="{1D6C6E8D-CD88-4AFF-BC6B-8EB7A14FE1F7}" srcOrd="1" destOrd="0" presId="urn:microsoft.com/office/officeart/2005/8/layout/pList2"/>
    <dgm:cxn modelId="{B7450108-5EC5-49EA-A1F6-3DC5501761C7}" type="presParOf" srcId="{F2CCC94D-CDA9-42AE-948B-12C0E5AA7DC0}" destId="{ADC6BA78-D8A0-4DEE-B5E9-F4B21B4B13B6}" srcOrd="2" destOrd="0" presId="urn:microsoft.com/office/officeart/2005/8/layout/pList2"/>
    <dgm:cxn modelId="{01BD5AE0-A709-4E11-ADA4-0B9BFBB1099D}" type="presParOf" srcId="{ADC6BA78-D8A0-4DEE-B5E9-F4B21B4B13B6}" destId="{1287AA25-1AC3-4B53-9EAE-990A09AFB8C1}" srcOrd="0" destOrd="0" presId="urn:microsoft.com/office/officeart/2005/8/layout/pList2"/>
    <dgm:cxn modelId="{BA8739AA-203B-4436-8C92-FF1C5153A872}" type="presParOf" srcId="{ADC6BA78-D8A0-4DEE-B5E9-F4B21B4B13B6}" destId="{6710565D-0CA0-491F-90C8-10E6B4A42FB0}" srcOrd="1" destOrd="0" presId="urn:microsoft.com/office/officeart/2005/8/layout/pList2"/>
    <dgm:cxn modelId="{83FAB7B0-F1D3-4E96-A7A3-C69B07B48838}" type="presParOf" srcId="{ADC6BA78-D8A0-4DEE-B5E9-F4B21B4B13B6}" destId="{F3CC2CC9-E48B-4107-9321-14405DBE2A61}" srcOrd="2" destOrd="0" presId="urn:microsoft.com/office/officeart/2005/8/layout/pList2"/>
    <dgm:cxn modelId="{0B04B3C2-2270-4F38-8F5E-E43CB42D4031}" type="presParOf" srcId="{F2CCC94D-CDA9-42AE-948B-12C0E5AA7DC0}" destId="{32FD4BFB-FB26-4582-ADF4-9EAC347D82FA}" srcOrd="3" destOrd="0" presId="urn:microsoft.com/office/officeart/2005/8/layout/pList2"/>
    <dgm:cxn modelId="{9C238959-CC76-4AEB-8EA1-0EC25D1E638A}" type="presParOf" srcId="{F2CCC94D-CDA9-42AE-948B-12C0E5AA7DC0}" destId="{BB53A769-ACA8-4DC8-8425-8A53BA927C42}" srcOrd="4" destOrd="0" presId="urn:microsoft.com/office/officeart/2005/8/layout/pList2"/>
    <dgm:cxn modelId="{4903C3FF-0102-4C52-9FB3-1E81653A272F}" type="presParOf" srcId="{BB53A769-ACA8-4DC8-8425-8A53BA927C42}" destId="{4E5595ED-4CEF-4D60-BEC6-C13DB132CA8D}" srcOrd="0" destOrd="0" presId="urn:microsoft.com/office/officeart/2005/8/layout/pList2"/>
    <dgm:cxn modelId="{B4927427-DBBA-41A1-862B-7660FB34B0C1}" type="presParOf" srcId="{BB53A769-ACA8-4DC8-8425-8A53BA927C42}" destId="{0CEC0B3D-7254-431E-BABD-FE3E5930A7AB}" srcOrd="1" destOrd="0" presId="urn:microsoft.com/office/officeart/2005/8/layout/pList2"/>
    <dgm:cxn modelId="{9DF75AF2-9B2F-4E0B-87E8-E767CBFA8CB7}" type="presParOf" srcId="{BB53A769-ACA8-4DC8-8425-8A53BA927C42}" destId="{653017F3-21A4-4F88-8C2B-16FE533B3C55}" srcOrd="2" destOrd="0" presId="urn:microsoft.com/office/officeart/2005/8/layout/pList2"/>
    <dgm:cxn modelId="{95510BCA-C05A-4D6F-A918-933ED0876E89}" type="presParOf" srcId="{F2CCC94D-CDA9-42AE-948B-12C0E5AA7DC0}" destId="{2E3B2D94-6E59-4C14-B11C-C61F7E28EDED}" srcOrd="5" destOrd="0" presId="urn:microsoft.com/office/officeart/2005/8/layout/pList2"/>
    <dgm:cxn modelId="{3DC46F78-6AC4-4A0A-8CF9-A783179EE8D3}" type="presParOf" srcId="{F2CCC94D-CDA9-42AE-948B-12C0E5AA7DC0}" destId="{D7C1B2EE-BC9D-4C61-B4D3-222941B9B4F9}" srcOrd="6" destOrd="0" presId="urn:microsoft.com/office/officeart/2005/8/layout/pList2"/>
    <dgm:cxn modelId="{B356073D-2874-47EA-9838-90511387A0C9}" type="presParOf" srcId="{D7C1B2EE-BC9D-4C61-B4D3-222941B9B4F9}" destId="{B9933B52-D969-439B-8D23-7EA3600B4A26}" srcOrd="0" destOrd="0" presId="urn:microsoft.com/office/officeart/2005/8/layout/pList2"/>
    <dgm:cxn modelId="{F9A5EEB7-99D9-456E-931B-05341F8DCC92}" type="presParOf" srcId="{D7C1B2EE-BC9D-4C61-B4D3-222941B9B4F9}" destId="{AA0BB0F9-2260-48F3-9F21-40F0300725F6}" srcOrd="1" destOrd="0" presId="urn:microsoft.com/office/officeart/2005/8/layout/pList2"/>
    <dgm:cxn modelId="{AC7D2216-3C69-46A6-96F1-8909F672EC36}" type="presParOf" srcId="{D7C1B2EE-BC9D-4C61-B4D3-222941B9B4F9}" destId="{D6AC9CF8-9D3F-4109-9F4E-118CA2A1999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1E95E-D4DF-4511-AE88-E02048295C5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E7283B-BB7E-4869-AC32-ED7C7A2C9E28}">
      <dgm:prSet custT="1"/>
      <dgm:spPr/>
      <dgm:t>
        <a:bodyPr/>
        <a:lstStyle/>
        <a:p>
          <a:r>
            <a:rPr lang="en-US" sz="3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Key Features:</a:t>
          </a:r>
          <a:endParaRPr lang="en-US" sz="36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2C2379-985C-4FA6-AF9B-910CF1679A25}" type="parTrans" cxnId="{D98AEE59-0C1A-4022-A242-6383236884BB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BBD5F3B-D3AD-47E8-A512-F8FEF900903E}" type="sibTrans" cxnId="{D98AEE59-0C1A-4022-A242-6383236884BB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116D7A8-F838-45D4-99C7-0277BDA1D360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Seamless Experience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Charge by parking over a charging pad—no physical connectors needed.</a:t>
          </a:r>
        </a:p>
      </dgm:t>
    </dgm:pt>
    <dgm:pt modelId="{E552402D-3F03-492D-9474-5CB7604C18CF}" type="parTrans" cxnId="{20C5560A-1E1B-44D1-A97D-1A7E9D6C2899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C836413-2371-4742-9D06-B31AE989935E}" type="sibTrans" cxnId="{20C5560A-1E1B-44D1-A97D-1A7E9D6C2899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349501C-6EA9-425E-AC11-F1F5AABF1479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High Efficiency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Fast, reliable, and efficient charging without wear and tear.</a:t>
          </a:r>
        </a:p>
      </dgm:t>
    </dgm:pt>
    <dgm:pt modelId="{A0FA266A-80B4-4380-8171-CFE70A522FDC}" type="parTrans" cxnId="{2147E5E5-051A-4217-83BF-A2F1EB9EFCB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5E7E06D-1498-4157-8CCE-5BEF42E41F3F}" type="sibTrans" cxnId="{2147E5E5-051A-4217-83BF-A2F1EB9EFCB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4BD9C9B-5175-4508-B93E-C3C575A9A5A9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Sustainable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Eco-friendly and supports TD Bank’s commitment to clean energy.</a:t>
          </a:r>
        </a:p>
      </dgm:t>
    </dgm:pt>
    <dgm:pt modelId="{0B7DB5CC-06A0-48C6-B5ED-B9FF9B3C6B2F}" type="parTrans" cxnId="{B158FB6D-17FE-448F-A6EE-52E324BEB7F6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8007E74-6FA2-4E16-B9FC-0EC2D44DD144}" type="sibTrans" cxnId="{B158FB6D-17FE-448F-A6EE-52E324BEB7F6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C08FB9E-97AC-4E6B-AFEE-9A4AD6994B8D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Easy Integration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Can be easily integrated into existing EV infrastructure.</a:t>
          </a:r>
        </a:p>
      </dgm:t>
    </dgm:pt>
    <dgm:pt modelId="{820EE521-020F-4F74-8FAB-337B63D5F5E7}" type="parTrans" cxnId="{22ABA27A-9700-45F4-9D11-50742C961F8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A9670B9-F4D5-4972-9C8E-34674FC632E2}" type="sibTrans" cxnId="{22ABA27A-9700-45F4-9D11-50742C961F8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EB6CD13-F507-4438-AD5C-34573A70BBFF}">
      <dgm:prSet custT="1"/>
      <dgm:spPr/>
      <dgm:t>
        <a:bodyPr/>
        <a:lstStyle/>
        <a:p>
          <a:r>
            <a: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Business Impact:</a:t>
          </a:r>
          <a:endParaRPr lang="en-US" sz="3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36A9899-F200-4641-85B9-57FFD9D55862}" type="parTrans" cxnId="{4AA8B5AB-932D-4C8E-814E-78B359E3425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E5B9D89-769D-4B40-B44B-563E8D6B0A56}" type="sibTrans" cxnId="{4AA8B5AB-932D-4C8E-814E-78B359E3425C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17F409D-B54F-4C89-8345-956679319060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Revenue Growth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New revenue streams through partnerships and product sales.</a:t>
          </a:r>
        </a:p>
      </dgm:t>
    </dgm:pt>
    <dgm:pt modelId="{39961233-8C51-4977-A281-FF913581A3DD}" type="parTrans" cxnId="{103D587A-3F7D-45BA-8A53-7B67AF6C7D04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0E16D81-8129-45BE-A447-F03BFEA07A47}" type="sibTrans" cxnId="{103D587A-3F7D-45BA-8A53-7B67AF6C7D04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5ED9EB0-56BF-43B1-989E-A11E7402D3D6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Brand Leadership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Positions TD Bank as an innovator in sustainable mobility.</a:t>
          </a:r>
        </a:p>
      </dgm:t>
    </dgm:pt>
    <dgm:pt modelId="{CB3EB15D-FAC2-42D5-8CF9-205358F085EE}" type="parTrans" cxnId="{41CA0DD6-A5B1-44D1-9586-0236CD2F450B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DB98B0A-FBC4-428E-8279-90AB45C88060}" type="sibTrans" cxnId="{41CA0DD6-A5B1-44D1-9586-0236CD2F450B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DD2D0CD-4796-4161-9FA6-0D27AF325499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Expansion</a:t>
          </a:r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Opportunities in North America and international markets as EV adoption grows.</a:t>
          </a:r>
        </a:p>
      </dgm:t>
    </dgm:pt>
    <dgm:pt modelId="{0D8C48EF-170F-4539-812E-FF67020446EE}" type="parTrans" cxnId="{E1AEC8EA-4C86-45BE-9C90-99CA0AC80B45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6F95D0-9AB6-4CB9-8FE7-EDF09BB479A1}" type="sibTrans" cxnId="{E1AEC8EA-4C86-45BE-9C90-99CA0AC80B45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C47EE92-BE68-456D-BD89-212EBECC1A91}">
      <dgm:prSet custT="1"/>
      <dgm:spPr/>
      <dgm:t>
        <a:bodyPr/>
        <a:lstStyle/>
        <a:p>
          <a:r>
            <a:rPr lang="en-US" sz="2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Strategic Alignment:</a:t>
          </a:r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BD64271-8CCB-40C0-B034-C9279E3821AD}" type="parTrans" cxnId="{020BEDEE-F64B-4325-A28D-53C18C1DAE41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96E4C05-4B53-4A1C-849F-5DD325026904}" type="sibTrans" cxnId="{020BEDEE-F64B-4325-A28D-53C18C1DAE41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A9A5276-734D-4202-A66B-32E549BE0572}">
      <dgm:prSet custT="1"/>
      <dgm:spPr/>
      <dgm:t>
        <a:bodyPr/>
        <a:lstStyle/>
        <a:p>
          <a:r>
            <a:rPr lang="en-US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Supports TD Bank’s sustainability goals and expansion in the electric vehicle market</a:t>
          </a:r>
        </a:p>
      </dgm:t>
    </dgm:pt>
    <dgm:pt modelId="{95EFD185-4233-4FD9-84F8-85ACBD8815D7}" type="parTrans" cxnId="{34EF8378-56CB-4170-86EA-A0B01A069880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0E1067C-9AC7-493E-B1D1-58D1438E68FC}" type="sibTrans" cxnId="{34EF8378-56CB-4170-86EA-A0B01A069880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13748FA-8667-49CB-9266-DA61C0764E02}">
      <dgm:prSet custT="1"/>
      <dgm:spPr/>
      <dgm:t>
        <a:bodyPr/>
        <a:lstStyle/>
        <a:p>
          <a:r>
            <a:rPr lang="en-CA" sz="2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Supports Long-term Sustainability</a:t>
          </a:r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5B94B5D-E0BC-4E2B-BCE8-59153199A474}" type="parTrans" cxnId="{498E0B8F-3CB8-4F5E-8AE9-D8D4DB34F427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CC4795D-5180-4D0F-B540-54AEB285E635}" type="sibTrans" cxnId="{498E0B8F-3CB8-4F5E-8AE9-D8D4DB34F427}">
      <dgm:prSet/>
      <dgm:spPr/>
      <dgm:t>
        <a:bodyPr/>
        <a:lstStyle/>
        <a:p>
          <a:endParaRPr lang="en-US" sz="29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BFA56DE-6B77-4D74-AA72-E843D8B3AE76}" type="pres">
      <dgm:prSet presAssocID="{A5D1E95E-D4DF-4511-AE88-E02048295C5B}" presName="vert0" presStyleCnt="0">
        <dgm:presLayoutVars>
          <dgm:dir/>
          <dgm:animOne val="branch"/>
          <dgm:animLvl val="lvl"/>
        </dgm:presLayoutVars>
      </dgm:prSet>
      <dgm:spPr/>
    </dgm:pt>
    <dgm:pt modelId="{F17A0135-5466-4805-8D26-8A5155BED3D4}" type="pres">
      <dgm:prSet presAssocID="{0BE7283B-BB7E-4869-AC32-ED7C7A2C9E28}" presName="thickLine" presStyleLbl="alignNode1" presStyleIdx="0" presStyleCnt="2"/>
      <dgm:spPr/>
    </dgm:pt>
    <dgm:pt modelId="{9EA6FBF7-41C3-4EBF-876F-E5C61D76067F}" type="pres">
      <dgm:prSet presAssocID="{0BE7283B-BB7E-4869-AC32-ED7C7A2C9E28}" presName="horz1" presStyleCnt="0"/>
      <dgm:spPr/>
    </dgm:pt>
    <dgm:pt modelId="{4E5C47AF-3D59-465F-BC1C-40B1A85ECEB2}" type="pres">
      <dgm:prSet presAssocID="{0BE7283B-BB7E-4869-AC32-ED7C7A2C9E28}" presName="tx1" presStyleLbl="revTx" presStyleIdx="0" presStyleCnt="12" custScaleX="110144"/>
      <dgm:spPr/>
    </dgm:pt>
    <dgm:pt modelId="{52B29C94-414D-45A4-87DB-0CA314D7766C}" type="pres">
      <dgm:prSet presAssocID="{0BE7283B-BB7E-4869-AC32-ED7C7A2C9E28}" presName="vert1" presStyleCnt="0"/>
      <dgm:spPr/>
    </dgm:pt>
    <dgm:pt modelId="{1E31DBA3-6B74-4344-BDE2-6B29FB822DC5}" type="pres">
      <dgm:prSet presAssocID="{D116D7A8-F838-45D4-99C7-0277BDA1D360}" presName="vertSpace2a" presStyleCnt="0"/>
      <dgm:spPr/>
    </dgm:pt>
    <dgm:pt modelId="{1387A17B-40A8-4609-9460-F1B711328ACC}" type="pres">
      <dgm:prSet presAssocID="{D116D7A8-F838-45D4-99C7-0277BDA1D360}" presName="horz2" presStyleCnt="0"/>
      <dgm:spPr/>
    </dgm:pt>
    <dgm:pt modelId="{96AE796A-E5C4-4737-801C-175F85BE6C0A}" type="pres">
      <dgm:prSet presAssocID="{D116D7A8-F838-45D4-99C7-0277BDA1D360}" presName="horzSpace2" presStyleCnt="0"/>
      <dgm:spPr/>
    </dgm:pt>
    <dgm:pt modelId="{A37159C4-664F-4612-89AB-523B5A33573B}" type="pres">
      <dgm:prSet presAssocID="{D116D7A8-F838-45D4-99C7-0277BDA1D360}" presName="tx2" presStyleLbl="revTx" presStyleIdx="1" presStyleCnt="12"/>
      <dgm:spPr/>
    </dgm:pt>
    <dgm:pt modelId="{47EEBB31-C778-4980-BB01-26CA0DCA2747}" type="pres">
      <dgm:prSet presAssocID="{D116D7A8-F838-45D4-99C7-0277BDA1D360}" presName="vert2" presStyleCnt="0"/>
      <dgm:spPr/>
    </dgm:pt>
    <dgm:pt modelId="{C49B3D76-9330-4749-AA81-E1FB68AD3FD0}" type="pres">
      <dgm:prSet presAssocID="{D116D7A8-F838-45D4-99C7-0277BDA1D360}" presName="thinLine2b" presStyleLbl="callout" presStyleIdx="0" presStyleCnt="10"/>
      <dgm:spPr/>
    </dgm:pt>
    <dgm:pt modelId="{2431151F-BD35-48C7-962E-7DE4586A6FDC}" type="pres">
      <dgm:prSet presAssocID="{D116D7A8-F838-45D4-99C7-0277BDA1D360}" presName="vertSpace2b" presStyleCnt="0"/>
      <dgm:spPr/>
    </dgm:pt>
    <dgm:pt modelId="{AA671A4D-5F49-497C-AFB3-8AB26BCB1BD8}" type="pres">
      <dgm:prSet presAssocID="{5349501C-6EA9-425E-AC11-F1F5AABF1479}" presName="horz2" presStyleCnt="0"/>
      <dgm:spPr/>
    </dgm:pt>
    <dgm:pt modelId="{37840D7E-E9B4-4E1A-8D85-D8142D603E0F}" type="pres">
      <dgm:prSet presAssocID="{5349501C-6EA9-425E-AC11-F1F5AABF1479}" presName="horzSpace2" presStyleCnt="0"/>
      <dgm:spPr/>
    </dgm:pt>
    <dgm:pt modelId="{4976E7EB-7E24-41C8-B9FE-4C55AFE106F9}" type="pres">
      <dgm:prSet presAssocID="{5349501C-6EA9-425E-AC11-F1F5AABF1479}" presName="tx2" presStyleLbl="revTx" presStyleIdx="2" presStyleCnt="12"/>
      <dgm:spPr/>
    </dgm:pt>
    <dgm:pt modelId="{95C48C41-A8C8-4D7A-8EC6-71EE73FD8952}" type="pres">
      <dgm:prSet presAssocID="{5349501C-6EA9-425E-AC11-F1F5AABF1479}" presName="vert2" presStyleCnt="0"/>
      <dgm:spPr/>
    </dgm:pt>
    <dgm:pt modelId="{19BA7D75-4607-434A-BACF-8EB52E892DB6}" type="pres">
      <dgm:prSet presAssocID="{5349501C-6EA9-425E-AC11-F1F5AABF1479}" presName="thinLine2b" presStyleLbl="callout" presStyleIdx="1" presStyleCnt="10"/>
      <dgm:spPr/>
    </dgm:pt>
    <dgm:pt modelId="{DD0E9A03-68B6-4F04-838C-D2697CD0E832}" type="pres">
      <dgm:prSet presAssocID="{5349501C-6EA9-425E-AC11-F1F5AABF1479}" presName="vertSpace2b" presStyleCnt="0"/>
      <dgm:spPr/>
    </dgm:pt>
    <dgm:pt modelId="{BD661D9C-3484-44E5-ADD6-8D6058A957EF}" type="pres">
      <dgm:prSet presAssocID="{D4BD9C9B-5175-4508-B93E-C3C575A9A5A9}" presName="horz2" presStyleCnt="0"/>
      <dgm:spPr/>
    </dgm:pt>
    <dgm:pt modelId="{3B03CA3E-A8F8-4944-9F2E-151614D9586F}" type="pres">
      <dgm:prSet presAssocID="{D4BD9C9B-5175-4508-B93E-C3C575A9A5A9}" presName="horzSpace2" presStyleCnt="0"/>
      <dgm:spPr/>
    </dgm:pt>
    <dgm:pt modelId="{901E468B-2D27-405D-906D-A807FE714831}" type="pres">
      <dgm:prSet presAssocID="{D4BD9C9B-5175-4508-B93E-C3C575A9A5A9}" presName="tx2" presStyleLbl="revTx" presStyleIdx="3" presStyleCnt="12"/>
      <dgm:spPr/>
    </dgm:pt>
    <dgm:pt modelId="{D40EF421-D346-4508-A926-58731BB15D84}" type="pres">
      <dgm:prSet presAssocID="{D4BD9C9B-5175-4508-B93E-C3C575A9A5A9}" presName="vert2" presStyleCnt="0"/>
      <dgm:spPr/>
    </dgm:pt>
    <dgm:pt modelId="{3C8EFB1D-556F-498C-8741-D131135656A9}" type="pres">
      <dgm:prSet presAssocID="{D4BD9C9B-5175-4508-B93E-C3C575A9A5A9}" presName="thinLine2b" presStyleLbl="callout" presStyleIdx="2" presStyleCnt="10"/>
      <dgm:spPr/>
    </dgm:pt>
    <dgm:pt modelId="{460EFEE6-7FBF-4777-9FE6-681264933D3C}" type="pres">
      <dgm:prSet presAssocID="{D4BD9C9B-5175-4508-B93E-C3C575A9A5A9}" presName="vertSpace2b" presStyleCnt="0"/>
      <dgm:spPr/>
    </dgm:pt>
    <dgm:pt modelId="{2DD81B50-B3E2-434F-ABAC-9420988D97B9}" type="pres">
      <dgm:prSet presAssocID="{2C08FB9E-97AC-4E6B-AFEE-9A4AD6994B8D}" presName="horz2" presStyleCnt="0"/>
      <dgm:spPr/>
    </dgm:pt>
    <dgm:pt modelId="{203B775B-2C58-44AB-A335-BF0F7E94B182}" type="pres">
      <dgm:prSet presAssocID="{2C08FB9E-97AC-4E6B-AFEE-9A4AD6994B8D}" presName="horzSpace2" presStyleCnt="0"/>
      <dgm:spPr/>
    </dgm:pt>
    <dgm:pt modelId="{4212DC49-E0BA-4F2B-903B-247BF09DA9C3}" type="pres">
      <dgm:prSet presAssocID="{2C08FB9E-97AC-4E6B-AFEE-9A4AD6994B8D}" presName="tx2" presStyleLbl="revTx" presStyleIdx="4" presStyleCnt="12"/>
      <dgm:spPr/>
    </dgm:pt>
    <dgm:pt modelId="{BF893AF8-76CB-49F9-92F9-29506EB2BC7F}" type="pres">
      <dgm:prSet presAssocID="{2C08FB9E-97AC-4E6B-AFEE-9A4AD6994B8D}" presName="vert2" presStyleCnt="0"/>
      <dgm:spPr/>
    </dgm:pt>
    <dgm:pt modelId="{FF2FED06-1E8F-4258-AFFC-CAF9AD9FBA19}" type="pres">
      <dgm:prSet presAssocID="{2C08FB9E-97AC-4E6B-AFEE-9A4AD6994B8D}" presName="thinLine2b" presStyleLbl="callout" presStyleIdx="3" presStyleCnt="10"/>
      <dgm:spPr/>
    </dgm:pt>
    <dgm:pt modelId="{87E6F3A6-3ECB-4BD9-8886-B9C8D4E749D9}" type="pres">
      <dgm:prSet presAssocID="{2C08FB9E-97AC-4E6B-AFEE-9A4AD6994B8D}" presName="vertSpace2b" presStyleCnt="0"/>
      <dgm:spPr/>
    </dgm:pt>
    <dgm:pt modelId="{B2BAE789-86C6-400E-9ED5-9C36DB4E306D}" type="pres">
      <dgm:prSet presAssocID="{7EB6CD13-F507-4438-AD5C-34573A70BBFF}" presName="thickLine" presStyleLbl="alignNode1" presStyleIdx="1" presStyleCnt="2"/>
      <dgm:spPr/>
    </dgm:pt>
    <dgm:pt modelId="{A20699AC-BC14-4CA6-9743-3147E9F176BF}" type="pres">
      <dgm:prSet presAssocID="{7EB6CD13-F507-4438-AD5C-34573A70BBFF}" presName="horz1" presStyleCnt="0"/>
      <dgm:spPr/>
    </dgm:pt>
    <dgm:pt modelId="{7525CA57-4042-4949-90A4-CDE13EC82AB8}" type="pres">
      <dgm:prSet presAssocID="{7EB6CD13-F507-4438-AD5C-34573A70BBFF}" presName="tx1" presStyleLbl="revTx" presStyleIdx="5" presStyleCnt="12" custScaleX="111076"/>
      <dgm:spPr/>
    </dgm:pt>
    <dgm:pt modelId="{D18F71DB-01D3-42A2-86F3-BE73A932B172}" type="pres">
      <dgm:prSet presAssocID="{7EB6CD13-F507-4438-AD5C-34573A70BBFF}" presName="vert1" presStyleCnt="0"/>
      <dgm:spPr/>
    </dgm:pt>
    <dgm:pt modelId="{15ECB1BA-36BE-452C-86AD-317876CDFA8C}" type="pres">
      <dgm:prSet presAssocID="{E17F409D-B54F-4C89-8345-956679319060}" presName="vertSpace2a" presStyleCnt="0"/>
      <dgm:spPr/>
    </dgm:pt>
    <dgm:pt modelId="{1C0EBE3C-FE83-4D39-A516-E65F4BFF23DC}" type="pres">
      <dgm:prSet presAssocID="{E17F409D-B54F-4C89-8345-956679319060}" presName="horz2" presStyleCnt="0"/>
      <dgm:spPr/>
    </dgm:pt>
    <dgm:pt modelId="{57EB44BD-BFC9-4FDE-AFF6-505381A6CAED}" type="pres">
      <dgm:prSet presAssocID="{E17F409D-B54F-4C89-8345-956679319060}" presName="horzSpace2" presStyleCnt="0"/>
      <dgm:spPr/>
    </dgm:pt>
    <dgm:pt modelId="{215CF11D-D40C-4886-8705-20FF8CEC2429}" type="pres">
      <dgm:prSet presAssocID="{E17F409D-B54F-4C89-8345-956679319060}" presName="tx2" presStyleLbl="revTx" presStyleIdx="6" presStyleCnt="12"/>
      <dgm:spPr/>
    </dgm:pt>
    <dgm:pt modelId="{44C32430-7530-4438-BA20-1AFD5225FA0E}" type="pres">
      <dgm:prSet presAssocID="{E17F409D-B54F-4C89-8345-956679319060}" presName="vert2" presStyleCnt="0"/>
      <dgm:spPr/>
    </dgm:pt>
    <dgm:pt modelId="{7600EAA0-39A1-4012-81D0-4575A36859E8}" type="pres">
      <dgm:prSet presAssocID="{E17F409D-B54F-4C89-8345-956679319060}" presName="thinLine2b" presStyleLbl="callout" presStyleIdx="4" presStyleCnt="10"/>
      <dgm:spPr/>
    </dgm:pt>
    <dgm:pt modelId="{B14B7F04-2929-4862-9E87-7EB35FB1CC65}" type="pres">
      <dgm:prSet presAssocID="{E17F409D-B54F-4C89-8345-956679319060}" presName="vertSpace2b" presStyleCnt="0"/>
      <dgm:spPr/>
    </dgm:pt>
    <dgm:pt modelId="{CCC088E0-AF99-4870-9E57-16C67047676F}" type="pres">
      <dgm:prSet presAssocID="{95ED9EB0-56BF-43B1-989E-A11E7402D3D6}" presName="horz2" presStyleCnt="0"/>
      <dgm:spPr/>
    </dgm:pt>
    <dgm:pt modelId="{A6FEAE59-7D1A-4A30-8175-B0E33A9E46C8}" type="pres">
      <dgm:prSet presAssocID="{95ED9EB0-56BF-43B1-989E-A11E7402D3D6}" presName="horzSpace2" presStyleCnt="0"/>
      <dgm:spPr/>
    </dgm:pt>
    <dgm:pt modelId="{3A823145-CAFD-4022-83E8-024E3E4D7A7C}" type="pres">
      <dgm:prSet presAssocID="{95ED9EB0-56BF-43B1-989E-A11E7402D3D6}" presName="tx2" presStyleLbl="revTx" presStyleIdx="7" presStyleCnt="12"/>
      <dgm:spPr/>
    </dgm:pt>
    <dgm:pt modelId="{D415A32B-D3B0-4F69-A597-1E768A1A79F7}" type="pres">
      <dgm:prSet presAssocID="{95ED9EB0-56BF-43B1-989E-A11E7402D3D6}" presName="vert2" presStyleCnt="0"/>
      <dgm:spPr/>
    </dgm:pt>
    <dgm:pt modelId="{1D107926-E06C-4CFC-9249-1A436D3A538B}" type="pres">
      <dgm:prSet presAssocID="{95ED9EB0-56BF-43B1-989E-A11E7402D3D6}" presName="thinLine2b" presStyleLbl="callout" presStyleIdx="5" presStyleCnt="10"/>
      <dgm:spPr/>
    </dgm:pt>
    <dgm:pt modelId="{19B2F3DD-DC1A-418A-9516-BF20E7AFE7C2}" type="pres">
      <dgm:prSet presAssocID="{95ED9EB0-56BF-43B1-989E-A11E7402D3D6}" presName="vertSpace2b" presStyleCnt="0"/>
      <dgm:spPr/>
    </dgm:pt>
    <dgm:pt modelId="{9470E17B-C086-4EE1-BDB4-6C18AFC407E7}" type="pres">
      <dgm:prSet presAssocID="{8DD2D0CD-4796-4161-9FA6-0D27AF325499}" presName="horz2" presStyleCnt="0"/>
      <dgm:spPr/>
    </dgm:pt>
    <dgm:pt modelId="{AD16B8B0-E569-46C2-8192-B14F2C74FB64}" type="pres">
      <dgm:prSet presAssocID="{8DD2D0CD-4796-4161-9FA6-0D27AF325499}" presName="horzSpace2" presStyleCnt="0"/>
      <dgm:spPr/>
    </dgm:pt>
    <dgm:pt modelId="{DD61FF23-1D7F-4722-9566-D8DB68EFA91A}" type="pres">
      <dgm:prSet presAssocID="{8DD2D0CD-4796-4161-9FA6-0D27AF325499}" presName="tx2" presStyleLbl="revTx" presStyleIdx="8" presStyleCnt="12"/>
      <dgm:spPr/>
    </dgm:pt>
    <dgm:pt modelId="{4A8CA733-6687-4DCF-B41D-C53AE85B4BF4}" type="pres">
      <dgm:prSet presAssocID="{8DD2D0CD-4796-4161-9FA6-0D27AF325499}" presName="vert2" presStyleCnt="0"/>
      <dgm:spPr/>
    </dgm:pt>
    <dgm:pt modelId="{9F211B91-D3BE-410F-ADF9-6D17B94D832A}" type="pres">
      <dgm:prSet presAssocID="{8DD2D0CD-4796-4161-9FA6-0D27AF325499}" presName="thinLine2b" presStyleLbl="callout" presStyleIdx="6" presStyleCnt="10"/>
      <dgm:spPr/>
    </dgm:pt>
    <dgm:pt modelId="{8680B4A3-6916-4C61-9E4F-B30DBA278C7A}" type="pres">
      <dgm:prSet presAssocID="{8DD2D0CD-4796-4161-9FA6-0D27AF325499}" presName="vertSpace2b" presStyleCnt="0"/>
      <dgm:spPr/>
    </dgm:pt>
    <dgm:pt modelId="{3634267E-68D2-4B68-8947-58787FDF6D89}" type="pres">
      <dgm:prSet presAssocID="{0C47EE92-BE68-456D-BD89-212EBECC1A91}" presName="horz2" presStyleCnt="0"/>
      <dgm:spPr/>
    </dgm:pt>
    <dgm:pt modelId="{FAE7D99B-7100-4C25-AD77-8F9FF9F38028}" type="pres">
      <dgm:prSet presAssocID="{0C47EE92-BE68-456D-BD89-212EBECC1A91}" presName="horzSpace2" presStyleCnt="0"/>
      <dgm:spPr/>
    </dgm:pt>
    <dgm:pt modelId="{DFA7ABFC-CB28-47EB-81D0-C4855AD97AF7}" type="pres">
      <dgm:prSet presAssocID="{0C47EE92-BE68-456D-BD89-212EBECC1A91}" presName="tx2" presStyleLbl="revTx" presStyleIdx="9" presStyleCnt="12"/>
      <dgm:spPr/>
    </dgm:pt>
    <dgm:pt modelId="{9AF4010A-6B2C-43FF-97B0-C94C72CBDCD0}" type="pres">
      <dgm:prSet presAssocID="{0C47EE92-BE68-456D-BD89-212EBECC1A91}" presName="vert2" presStyleCnt="0"/>
      <dgm:spPr/>
    </dgm:pt>
    <dgm:pt modelId="{8B7F5F6F-2CBB-4204-A6C5-FDA1256DC6C5}" type="pres">
      <dgm:prSet presAssocID="{0C47EE92-BE68-456D-BD89-212EBECC1A91}" presName="thinLine2b" presStyleLbl="callout" presStyleIdx="7" presStyleCnt="10"/>
      <dgm:spPr/>
    </dgm:pt>
    <dgm:pt modelId="{8B41391B-2A0E-4D77-BA93-5B49AA228537}" type="pres">
      <dgm:prSet presAssocID="{0C47EE92-BE68-456D-BD89-212EBECC1A91}" presName="vertSpace2b" presStyleCnt="0"/>
      <dgm:spPr/>
    </dgm:pt>
    <dgm:pt modelId="{504B1E60-CE8E-4B03-AC54-1026DB38DD76}" type="pres">
      <dgm:prSet presAssocID="{0A9A5276-734D-4202-A66B-32E549BE0572}" presName="horz2" presStyleCnt="0"/>
      <dgm:spPr/>
    </dgm:pt>
    <dgm:pt modelId="{97D31F78-8300-401E-9C38-7F9E2897EE70}" type="pres">
      <dgm:prSet presAssocID="{0A9A5276-734D-4202-A66B-32E549BE0572}" presName="horzSpace2" presStyleCnt="0"/>
      <dgm:spPr/>
    </dgm:pt>
    <dgm:pt modelId="{B4972F2D-94A4-4AFF-AC2B-266A4D772C23}" type="pres">
      <dgm:prSet presAssocID="{0A9A5276-734D-4202-A66B-32E549BE0572}" presName="tx2" presStyleLbl="revTx" presStyleIdx="10" presStyleCnt="12"/>
      <dgm:spPr/>
    </dgm:pt>
    <dgm:pt modelId="{FA55B376-9ABA-4E8E-A76E-3B661A141A33}" type="pres">
      <dgm:prSet presAssocID="{0A9A5276-734D-4202-A66B-32E549BE0572}" presName="vert2" presStyleCnt="0"/>
      <dgm:spPr/>
    </dgm:pt>
    <dgm:pt modelId="{79BCFEF2-F60D-456A-B22B-718E1A991EF3}" type="pres">
      <dgm:prSet presAssocID="{0A9A5276-734D-4202-A66B-32E549BE0572}" presName="thinLine2b" presStyleLbl="callout" presStyleIdx="8" presStyleCnt="10"/>
      <dgm:spPr/>
    </dgm:pt>
    <dgm:pt modelId="{29ECCA8A-74F9-4119-92C0-88EB44D2C837}" type="pres">
      <dgm:prSet presAssocID="{0A9A5276-734D-4202-A66B-32E549BE0572}" presName="vertSpace2b" presStyleCnt="0"/>
      <dgm:spPr/>
    </dgm:pt>
    <dgm:pt modelId="{BE12B9EA-136C-4999-9CB1-04D271DB5314}" type="pres">
      <dgm:prSet presAssocID="{D13748FA-8667-49CB-9266-DA61C0764E02}" presName="horz2" presStyleCnt="0"/>
      <dgm:spPr/>
    </dgm:pt>
    <dgm:pt modelId="{86C9F120-B813-403F-8AFE-9813DA0D639F}" type="pres">
      <dgm:prSet presAssocID="{D13748FA-8667-49CB-9266-DA61C0764E02}" presName="horzSpace2" presStyleCnt="0"/>
      <dgm:spPr/>
    </dgm:pt>
    <dgm:pt modelId="{2EC717E7-ADD9-4F6A-810E-E837D6CFAFD2}" type="pres">
      <dgm:prSet presAssocID="{D13748FA-8667-49CB-9266-DA61C0764E02}" presName="tx2" presStyleLbl="revTx" presStyleIdx="11" presStyleCnt="12"/>
      <dgm:spPr/>
    </dgm:pt>
    <dgm:pt modelId="{091E989C-2459-42AF-95D1-0D6A47F1C5FF}" type="pres">
      <dgm:prSet presAssocID="{D13748FA-8667-49CB-9266-DA61C0764E02}" presName="vert2" presStyleCnt="0"/>
      <dgm:spPr/>
    </dgm:pt>
    <dgm:pt modelId="{31090D5C-2858-47D7-9239-35CEA0A8060C}" type="pres">
      <dgm:prSet presAssocID="{D13748FA-8667-49CB-9266-DA61C0764E02}" presName="thinLine2b" presStyleLbl="callout" presStyleIdx="9" presStyleCnt="10"/>
      <dgm:spPr/>
    </dgm:pt>
    <dgm:pt modelId="{B106123A-BB30-4E88-A1D8-58FC449209FF}" type="pres">
      <dgm:prSet presAssocID="{D13748FA-8667-49CB-9266-DA61C0764E02}" presName="vertSpace2b" presStyleCnt="0"/>
      <dgm:spPr/>
    </dgm:pt>
  </dgm:ptLst>
  <dgm:cxnLst>
    <dgm:cxn modelId="{DA5E9105-39F7-4018-8860-CD763E557E97}" type="presOf" srcId="{D13748FA-8667-49CB-9266-DA61C0764E02}" destId="{2EC717E7-ADD9-4F6A-810E-E837D6CFAFD2}" srcOrd="0" destOrd="0" presId="urn:microsoft.com/office/officeart/2008/layout/LinedList"/>
    <dgm:cxn modelId="{1A60DA06-6682-4788-8653-6D1A2BD8E1E6}" type="presOf" srcId="{5349501C-6EA9-425E-AC11-F1F5AABF1479}" destId="{4976E7EB-7E24-41C8-B9FE-4C55AFE106F9}" srcOrd="0" destOrd="0" presId="urn:microsoft.com/office/officeart/2008/layout/LinedList"/>
    <dgm:cxn modelId="{20C5560A-1E1B-44D1-A97D-1A7E9D6C2899}" srcId="{0BE7283B-BB7E-4869-AC32-ED7C7A2C9E28}" destId="{D116D7A8-F838-45D4-99C7-0277BDA1D360}" srcOrd="0" destOrd="0" parTransId="{E552402D-3F03-492D-9474-5CB7604C18CF}" sibTransId="{FC836413-2371-4742-9D06-B31AE989935E}"/>
    <dgm:cxn modelId="{B8652C20-40FA-40D9-A507-D1EFB01AC085}" type="presOf" srcId="{0C47EE92-BE68-456D-BD89-212EBECC1A91}" destId="{DFA7ABFC-CB28-47EB-81D0-C4855AD97AF7}" srcOrd="0" destOrd="0" presId="urn:microsoft.com/office/officeart/2008/layout/LinedList"/>
    <dgm:cxn modelId="{FFFE2E23-FFCE-48E1-AADB-16A50EE1366F}" type="presOf" srcId="{D116D7A8-F838-45D4-99C7-0277BDA1D360}" destId="{A37159C4-664F-4612-89AB-523B5A33573B}" srcOrd="0" destOrd="0" presId="urn:microsoft.com/office/officeart/2008/layout/LinedList"/>
    <dgm:cxn modelId="{5C5F6A34-1361-41DD-B494-4870808B4EA8}" type="presOf" srcId="{95ED9EB0-56BF-43B1-989E-A11E7402D3D6}" destId="{3A823145-CAFD-4022-83E8-024E3E4D7A7C}" srcOrd="0" destOrd="0" presId="urn:microsoft.com/office/officeart/2008/layout/LinedList"/>
    <dgm:cxn modelId="{B158FB6D-17FE-448F-A6EE-52E324BEB7F6}" srcId="{0BE7283B-BB7E-4869-AC32-ED7C7A2C9E28}" destId="{D4BD9C9B-5175-4508-B93E-C3C575A9A5A9}" srcOrd="2" destOrd="0" parTransId="{0B7DB5CC-06A0-48C6-B5ED-B9FF9B3C6B2F}" sibTransId="{18007E74-6FA2-4E16-B9FC-0EC2D44DD144}"/>
    <dgm:cxn modelId="{82C02F50-0422-464A-A442-F784C903DC42}" type="presOf" srcId="{E17F409D-B54F-4C89-8345-956679319060}" destId="{215CF11D-D40C-4886-8705-20FF8CEC2429}" srcOrd="0" destOrd="0" presId="urn:microsoft.com/office/officeart/2008/layout/LinedList"/>
    <dgm:cxn modelId="{34EF8378-56CB-4170-86EA-A0B01A069880}" srcId="{7EB6CD13-F507-4438-AD5C-34573A70BBFF}" destId="{0A9A5276-734D-4202-A66B-32E549BE0572}" srcOrd="4" destOrd="0" parTransId="{95EFD185-4233-4FD9-84F8-85ACBD8815D7}" sibTransId="{10E1067C-9AC7-493E-B1D1-58D1438E68FC}"/>
    <dgm:cxn modelId="{D98AEE59-0C1A-4022-A242-6383236884BB}" srcId="{A5D1E95E-D4DF-4511-AE88-E02048295C5B}" destId="{0BE7283B-BB7E-4869-AC32-ED7C7A2C9E28}" srcOrd="0" destOrd="0" parTransId="{1F2C2379-985C-4FA6-AF9B-910CF1679A25}" sibTransId="{4BBD5F3B-D3AD-47E8-A512-F8FEF900903E}"/>
    <dgm:cxn modelId="{103D587A-3F7D-45BA-8A53-7B67AF6C7D04}" srcId="{7EB6CD13-F507-4438-AD5C-34573A70BBFF}" destId="{E17F409D-B54F-4C89-8345-956679319060}" srcOrd="0" destOrd="0" parTransId="{39961233-8C51-4977-A281-FF913581A3DD}" sibTransId="{90E16D81-8129-45BE-A447-F03BFEA07A47}"/>
    <dgm:cxn modelId="{22ABA27A-9700-45F4-9D11-50742C961F8C}" srcId="{0BE7283B-BB7E-4869-AC32-ED7C7A2C9E28}" destId="{2C08FB9E-97AC-4E6B-AFEE-9A4AD6994B8D}" srcOrd="3" destOrd="0" parTransId="{820EE521-020F-4F74-8FAB-337B63D5F5E7}" sibTransId="{8A9670B9-F4D5-4972-9C8E-34674FC632E2}"/>
    <dgm:cxn modelId="{498E0B8F-3CB8-4F5E-8AE9-D8D4DB34F427}" srcId="{7EB6CD13-F507-4438-AD5C-34573A70BBFF}" destId="{D13748FA-8667-49CB-9266-DA61C0764E02}" srcOrd="5" destOrd="0" parTransId="{35B94B5D-E0BC-4E2B-BCE8-59153199A474}" sibTransId="{6CC4795D-5180-4D0F-B540-54AEB285E635}"/>
    <dgm:cxn modelId="{80BC1F90-7AC9-4060-B8BD-6FB726747D07}" type="presOf" srcId="{A5D1E95E-D4DF-4511-AE88-E02048295C5B}" destId="{7BFA56DE-6B77-4D74-AA72-E843D8B3AE76}" srcOrd="0" destOrd="0" presId="urn:microsoft.com/office/officeart/2008/layout/LinedList"/>
    <dgm:cxn modelId="{5F898E96-A174-4672-8699-F0AD3E8DE001}" type="presOf" srcId="{0A9A5276-734D-4202-A66B-32E549BE0572}" destId="{B4972F2D-94A4-4AFF-AC2B-266A4D772C23}" srcOrd="0" destOrd="0" presId="urn:microsoft.com/office/officeart/2008/layout/LinedList"/>
    <dgm:cxn modelId="{270EBFA5-C676-45A5-ACAA-8AC98B97831F}" type="presOf" srcId="{0BE7283B-BB7E-4869-AC32-ED7C7A2C9E28}" destId="{4E5C47AF-3D59-465F-BC1C-40B1A85ECEB2}" srcOrd="0" destOrd="0" presId="urn:microsoft.com/office/officeart/2008/layout/LinedList"/>
    <dgm:cxn modelId="{4AA8B5AB-932D-4C8E-814E-78B359E3425C}" srcId="{A5D1E95E-D4DF-4511-AE88-E02048295C5B}" destId="{7EB6CD13-F507-4438-AD5C-34573A70BBFF}" srcOrd="1" destOrd="0" parTransId="{236A9899-F200-4641-85B9-57FFD9D55862}" sibTransId="{AE5B9D89-769D-4B40-B44B-563E8D6B0A56}"/>
    <dgm:cxn modelId="{23A70CAD-8CB2-46F3-A255-4E1C20FEFCF0}" type="presOf" srcId="{8DD2D0CD-4796-4161-9FA6-0D27AF325499}" destId="{DD61FF23-1D7F-4722-9566-D8DB68EFA91A}" srcOrd="0" destOrd="0" presId="urn:microsoft.com/office/officeart/2008/layout/LinedList"/>
    <dgm:cxn modelId="{8A25F3CE-470B-41B5-9585-0458D02BBA34}" type="presOf" srcId="{D4BD9C9B-5175-4508-B93E-C3C575A9A5A9}" destId="{901E468B-2D27-405D-906D-A807FE714831}" srcOrd="0" destOrd="0" presId="urn:microsoft.com/office/officeart/2008/layout/LinedList"/>
    <dgm:cxn modelId="{FEDD81D2-9E96-4BEA-BFEE-26C2B467D9AA}" type="presOf" srcId="{2C08FB9E-97AC-4E6B-AFEE-9A4AD6994B8D}" destId="{4212DC49-E0BA-4F2B-903B-247BF09DA9C3}" srcOrd="0" destOrd="0" presId="urn:microsoft.com/office/officeart/2008/layout/LinedList"/>
    <dgm:cxn modelId="{41CA0DD6-A5B1-44D1-9586-0236CD2F450B}" srcId="{7EB6CD13-F507-4438-AD5C-34573A70BBFF}" destId="{95ED9EB0-56BF-43B1-989E-A11E7402D3D6}" srcOrd="1" destOrd="0" parTransId="{CB3EB15D-FAC2-42D5-8CF9-205358F085EE}" sibTransId="{5DB98B0A-FBC4-428E-8279-90AB45C88060}"/>
    <dgm:cxn modelId="{48ADD7DA-5BB4-478C-AD8B-915C6891C55E}" type="presOf" srcId="{7EB6CD13-F507-4438-AD5C-34573A70BBFF}" destId="{7525CA57-4042-4949-90A4-CDE13EC82AB8}" srcOrd="0" destOrd="0" presId="urn:microsoft.com/office/officeart/2008/layout/LinedList"/>
    <dgm:cxn modelId="{2147E5E5-051A-4217-83BF-A2F1EB9EFCBC}" srcId="{0BE7283B-BB7E-4869-AC32-ED7C7A2C9E28}" destId="{5349501C-6EA9-425E-AC11-F1F5AABF1479}" srcOrd="1" destOrd="0" parTransId="{A0FA266A-80B4-4380-8171-CFE70A522FDC}" sibTransId="{55E7E06D-1498-4157-8CCE-5BEF42E41F3F}"/>
    <dgm:cxn modelId="{E1AEC8EA-4C86-45BE-9C90-99CA0AC80B45}" srcId="{7EB6CD13-F507-4438-AD5C-34573A70BBFF}" destId="{8DD2D0CD-4796-4161-9FA6-0D27AF325499}" srcOrd="2" destOrd="0" parTransId="{0D8C48EF-170F-4539-812E-FF67020446EE}" sibTransId="{006F95D0-9AB6-4CB9-8FE7-EDF09BB479A1}"/>
    <dgm:cxn modelId="{020BEDEE-F64B-4325-A28D-53C18C1DAE41}" srcId="{7EB6CD13-F507-4438-AD5C-34573A70BBFF}" destId="{0C47EE92-BE68-456D-BD89-212EBECC1A91}" srcOrd="3" destOrd="0" parTransId="{9BD64271-8CCB-40C0-B034-C9279E3821AD}" sibTransId="{096E4C05-4B53-4A1C-849F-5DD325026904}"/>
    <dgm:cxn modelId="{8EF8822D-A48C-4604-86DF-1EEFA6EF2E78}" type="presParOf" srcId="{7BFA56DE-6B77-4D74-AA72-E843D8B3AE76}" destId="{F17A0135-5466-4805-8D26-8A5155BED3D4}" srcOrd="0" destOrd="0" presId="urn:microsoft.com/office/officeart/2008/layout/LinedList"/>
    <dgm:cxn modelId="{82E2CD99-1894-4FAC-8FE9-29F865FE273C}" type="presParOf" srcId="{7BFA56DE-6B77-4D74-AA72-E843D8B3AE76}" destId="{9EA6FBF7-41C3-4EBF-876F-E5C61D76067F}" srcOrd="1" destOrd="0" presId="urn:microsoft.com/office/officeart/2008/layout/LinedList"/>
    <dgm:cxn modelId="{8BCB4CE6-7C07-40CC-9EB1-AF8B2EA2FE95}" type="presParOf" srcId="{9EA6FBF7-41C3-4EBF-876F-E5C61D76067F}" destId="{4E5C47AF-3D59-465F-BC1C-40B1A85ECEB2}" srcOrd="0" destOrd="0" presId="urn:microsoft.com/office/officeart/2008/layout/LinedList"/>
    <dgm:cxn modelId="{9B7CACE9-775B-4729-B65D-16B60FD7080D}" type="presParOf" srcId="{9EA6FBF7-41C3-4EBF-876F-E5C61D76067F}" destId="{52B29C94-414D-45A4-87DB-0CA314D7766C}" srcOrd="1" destOrd="0" presId="urn:microsoft.com/office/officeart/2008/layout/LinedList"/>
    <dgm:cxn modelId="{C16EEDA6-B81C-4E4E-8942-36FAD231EBD0}" type="presParOf" srcId="{52B29C94-414D-45A4-87DB-0CA314D7766C}" destId="{1E31DBA3-6B74-4344-BDE2-6B29FB822DC5}" srcOrd="0" destOrd="0" presId="urn:microsoft.com/office/officeart/2008/layout/LinedList"/>
    <dgm:cxn modelId="{CC934820-3C6A-40F0-8166-F7B1344EFD95}" type="presParOf" srcId="{52B29C94-414D-45A4-87DB-0CA314D7766C}" destId="{1387A17B-40A8-4609-9460-F1B711328ACC}" srcOrd="1" destOrd="0" presId="urn:microsoft.com/office/officeart/2008/layout/LinedList"/>
    <dgm:cxn modelId="{88DD1DDA-161A-4D85-88D6-982E04489D75}" type="presParOf" srcId="{1387A17B-40A8-4609-9460-F1B711328ACC}" destId="{96AE796A-E5C4-4737-801C-175F85BE6C0A}" srcOrd="0" destOrd="0" presId="urn:microsoft.com/office/officeart/2008/layout/LinedList"/>
    <dgm:cxn modelId="{284A59DE-44B4-4904-AB88-8CFD93EB1AB9}" type="presParOf" srcId="{1387A17B-40A8-4609-9460-F1B711328ACC}" destId="{A37159C4-664F-4612-89AB-523B5A33573B}" srcOrd="1" destOrd="0" presId="urn:microsoft.com/office/officeart/2008/layout/LinedList"/>
    <dgm:cxn modelId="{20A8FC3C-4668-4C0B-A384-23B3A3516190}" type="presParOf" srcId="{1387A17B-40A8-4609-9460-F1B711328ACC}" destId="{47EEBB31-C778-4980-BB01-26CA0DCA2747}" srcOrd="2" destOrd="0" presId="urn:microsoft.com/office/officeart/2008/layout/LinedList"/>
    <dgm:cxn modelId="{D44C2526-73A5-4DFD-9100-29422F93CE70}" type="presParOf" srcId="{52B29C94-414D-45A4-87DB-0CA314D7766C}" destId="{C49B3D76-9330-4749-AA81-E1FB68AD3FD0}" srcOrd="2" destOrd="0" presId="urn:microsoft.com/office/officeart/2008/layout/LinedList"/>
    <dgm:cxn modelId="{6C08FAAB-9088-472C-AEC5-D671700B9571}" type="presParOf" srcId="{52B29C94-414D-45A4-87DB-0CA314D7766C}" destId="{2431151F-BD35-48C7-962E-7DE4586A6FDC}" srcOrd="3" destOrd="0" presId="urn:microsoft.com/office/officeart/2008/layout/LinedList"/>
    <dgm:cxn modelId="{15384737-9C0B-4B9E-AD71-AC7778D08FA6}" type="presParOf" srcId="{52B29C94-414D-45A4-87DB-0CA314D7766C}" destId="{AA671A4D-5F49-497C-AFB3-8AB26BCB1BD8}" srcOrd="4" destOrd="0" presId="urn:microsoft.com/office/officeart/2008/layout/LinedList"/>
    <dgm:cxn modelId="{2FDEB19D-BF5F-41C7-941C-DF47E96B1A25}" type="presParOf" srcId="{AA671A4D-5F49-497C-AFB3-8AB26BCB1BD8}" destId="{37840D7E-E9B4-4E1A-8D85-D8142D603E0F}" srcOrd="0" destOrd="0" presId="urn:microsoft.com/office/officeart/2008/layout/LinedList"/>
    <dgm:cxn modelId="{76F45B4E-43D2-414F-9CB9-8E350C8441B6}" type="presParOf" srcId="{AA671A4D-5F49-497C-AFB3-8AB26BCB1BD8}" destId="{4976E7EB-7E24-41C8-B9FE-4C55AFE106F9}" srcOrd="1" destOrd="0" presId="urn:microsoft.com/office/officeart/2008/layout/LinedList"/>
    <dgm:cxn modelId="{A350A397-850B-4916-90E6-6D75D97C4527}" type="presParOf" srcId="{AA671A4D-5F49-497C-AFB3-8AB26BCB1BD8}" destId="{95C48C41-A8C8-4D7A-8EC6-71EE73FD8952}" srcOrd="2" destOrd="0" presId="urn:microsoft.com/office/officeart/2008/layout/LinedList"/>
    <dgm:cxn modelId="{9B97DD15-7286-4E87-A632-CEA1A0D51CFC}" type="presParOf" srcId="{52B29C94-414D-45A4-87DB-0CA314D7766C}" destId="{19BA7D75-4607-434A-BACF-8EB52E892DB6}" srcOrd="5" destOrd="0" presId="urn:microsoft.com/office/officeart/2008/layout/LinedList"/>
    <dgm:cxn modelId="{C79277C0-35A1-42AD-A362-3995F3D5E2E4}" type="presParOf" srcId="{52B29C94-414D-45A4-87DB-0CA314D7766C}" destId="{DD0E9A03-68B6-4F04-838C-D2697CD0E832}" srcOrd="6" destOrd="0" presId="urn:microsoft.com/office/officeart/2008/layout/LinedList"/>
    <dgm:cxn modelId="{6E1B51D2-A73F-42E7-8F34-12A39430D516}" type="presParOf" srcId="{52B29C94-414D-45A4-87DB-0CA314D7766C}" destId="{BD661D9C-3484-44E5-ADD6-8D6058A957EF}" srcOrd="7" destOrd="0" presId="urn:microsoft.com/office/officeart/2008/layout/LinedList"/>
    <dgm:cxn modelId="{8585E5F8-8E07-45C4-B53F-C3374CC50D66}" type="presParOf" srcId="{BD661D9C-3484-44E5-ADD6-8D6058A957EF}" destId="{3B03CA3E-A8F8-4944-9F2E-151614D9586F}" srcOrd="0" destOrd="0" presId="urn:microsoft.com/office/officeart/2008/layout/LinedList"/>
    <dgm:cxn modelId="{C4E6069B-EE3D-4BDC-9629-543DCC60F61B}" type="presParOf" srcId="{BD661D9C-3484-44E5-ADD6-8D6058A957EF}" destId="{901E468B-2D27-405D-906D-A807FE714831}" srcOrd="1" destOrd="0" presId="urn:microsoft.com/office/officeart/2008/layout/LinedList"/>
    <dgm:cxn modelId="{EADC906C-D9CB-4B78-820F-1DCC2B3467DB}" type="presParOf" srcId="{BD661D9C-3484-44E5-ADD6-8D6058A957EF}" destId="{D40EF421-D346-4508-A926-58731BB15D84}" srcOrd="2" destOrd="0" presId="urn:microsoft.com/office/officeart/2008/layout/LinedList"/>
    <dgm:cxn modelId="{2264C781-C726-41AC-98F1-AB1B2F845D0B}" type="presParOf" srcId="{52B29C94-414D-45A4-87DB-0CA314D7766C}" destId="{3C8EFB1D-556F-498C-8741-D131135656A9}" srcOrd="8" destOrd="0" presId="urn:microsoft.com/office/officeart/2008/layout/LinedList"/>
    <dgm:cxn modelId="{4F78EFC7-2BAA-43F4-9859-DEA7D8B827C5}" type="presParOf" srcId="{52B29C94-414D-45A4-87DB-0CA314D7766C}" destId="{460EFEE6-7FBF-4777-9FE6-681264933D3C}" srcOrd="9" destOrd="0" presId="urn:microsoft.com/office/officeart/2008/layout/LinedList"/>
    <dgm:cxn modelId="{D94D3D8B-06DC-4365-8062-F4990439DC60}" type="presParOf" srcId="{52B29C94-414D-45A4-87DB-0CA314D7766C}" destId="{2DD81B50-B3E2-434F-ABAC-9420988D97B9}" srcOrd="10" destOrd="0" presId="urn:microsoft.com/office/officeart/2008/layout/LinedList"/>
    <dgm:cxn modelId="{B17B5E7A-E806-4FE8-BF24-4F7721EB7E04}" type="presParOf" srcId="{2DD81B50-B3E2-434F-ABAC-9420988D97B9}" destId="{203B775B-2C58-44AB-A335-BF0F7E94B182}" srcOrd="0" destOrd="0" presId="urn:microsoft.com/office/officeart/2008/layout/LinedList"/>
    <dgm:cxn modelId="{FC66BD0D-0FC8-4A0D-AB2A-128A6B7F691F}" type="presParOf" srcId="{2DD81B50-B3E2-434F-ABAC-9420988D97B9}" destId="{4212DC49-E0BA-4F2B-903B-247BF09DA9C3}" srcOrd="1" destOrd="0" presId="urn:microsoft.com/office/officeart/2008/layout/LinedList"/>
    <dgm:cxn modelId="{839FA606-40C1-4391-83EA-F06168CED668}" type="presParOf" srcId="{2DD81B50-B3E2-434F-ABAC-9420988D97B9}" destId="{BF893AF8-76CB-49F9-92F9-29506EB2BC7F}" srcOrd="2" destOrd="0" presId="urn:microsoft.com/office/officeart/2008/layout/LinedList"/>
    <dgm:cxn modelId="{34CB0017-FB9C-4091-BF1F-438F71B02DF9}" type="presParOf" srcId="{52B29C94-414D-45A4-87DB-0CA314D7766C}" destId="{FF2FED06-1E8F-4258-AFFC-CAF9AD9FBA19}" srcOrd="11" destOrd="0" presId="urn:microsoft.com/office/officeart/2008/layout/LinedList"/>
    <dgm:cxn modelId="{898CA845-DC77-4AB5-88E6-2F77219A4269}" type="presParOf" srcId="{52B29C94-414D-45A4-87DB-0CA314D7766C}" destId="{87E6F3A6-3ECB-4BD9-8886-B9C8D4E749D9}" srcOrd="12" destOrd="0" presId="urn:microsoft.com/office/officeart/2008/layout/LinedList"/>
    <dgm:cxn modelId="{57946A18-7E7C-4CF3-AF09-C2E2EF692C02}" type="presParOf" srcId="{7BFA56DE-6B77-4D74-AA72-E843D8B3AE76}" destId="{B2BAE789-86C6-400E-9ED5-9C36DB4E306D}" srcOrd="2" destOrd="0" presId="urn:microsoft.com/office/officeart/2008/layout/LinedList"/>
    <dgm:cxn modelId="{7DD03CC7-8C5A-451E-BE61-434235CDFD62}" type="presParOf" srcId="{7BFA56DE-6B77-4D74-AA72-E843D8B3AE76}" destId="{A20699AC-BC14-4CA6-9743-3147E9F176BF}" srcOrd="3" destOrd="0" presId="urn:microsoft.com/office/officeart/2008/layout/LinedList"/>
    <dgm:cxn modelId="{052F4A5F-0F7E-4CB8-9902-EBD3155C637E}" type="presParOf" srcId="{A20699AC-BC14-4CA6-9743-3147E9F176BF}" destId="{7525CA57-4042-4949-90A4-CDE13EC82AB8}" srcOrd="0" destOrd="0" presId="urn:microsoft.com/office/officeart/2008/layout/LinedList"/>
    <dgm:cxn modelId="{6AE816FE-575C-4196-9815-21A86AE36401}" type="presParOf" srcId="{A20699AC-BC14-4CA6-9743-3147E9F176BF}" destId="{D18F71DB-01D3-42A2-86F3-BE73A932B172}" srcOrd="1" destOrd="0" presId="urn:microsoft.com/office/officeart/2008/layout/LinedList"/>
    <dgm:cxn modelId="{17071388-574D-430A-BD24-8C405D6AED0A}" type="presParOf" srcId="{D18F71DB-01D3-42A2-86F3-BE73A932B172}" destId="{15ECB1BA-36BE-452C-86AD-317876CDFA8C}" srcOrd="0" destOrd="0" presId="urn:microsoft.com/office/officeart/2008/layout/LinedList"/>
    <dgm:cxn modelId="{BD98AAFB-275E-47D9-94B7-1B6BC6B3CD08}" type="presParOf" srcId="{D18F71DB-01D3-42A2-86F3-BE73A932B172}" destId="{1C0EBE3C-FE83-4D39-A516-E65F4BFF23DC}" srcOrd="1" destOrd="0" presId="urn:microsoft.com/office/officeart/2008/layout/LinedList"/>
    <dgm:cxn modelId="{19E5DA21-0DBB-4CA4-AB19-B747D74399B4}" type="presParOf" srcId="{1C0EBE3C-FE83-4D39-A516-E65F4BFF23DC}" destId="{57EB44BD-BFC9-4FDE-AFF6-505381A6CAED}" srcOrd="0" destOrd="0" presId="urn:microsoft.com/office/officeart/2008/layout/LinedList"/>
    <dgm:cxn modelId="{B0888DB9-1461-499D-96CB-F8CFBCE0D464}" type="presParOf" srcId="{1C0EBE3C-FE83-4D39-A516-E65F4BFF23DC}" destId="{215CF11D-D40C-4886-8705-20FF8CEC2429}" srcOrd="1" destOrd="0" presId="urn:microsoft.com/office/officeart/2008/layout/LinedList"/>
    <dgm:cxn modelId="{51FF17A8-8A7E-4546-AA6E-3B624796A495}" type="presParOf" srcId="{1C0EBE3C-FE83-4D39-A516-E65F4BFF23DC}" destId="{44C32430-7530-4438-BA20-1AFD5225FA0E}" srcOrd="2" destOrd="0" presId="urn:microsoft.com/office/officeart/2008/layout/LinedList"/>
    <dgm:cxn modelId="{51DAE1D0-1B14-49C3-9DAE-7D9766605F85}" type="presParOf" srcId="{D18F71DB-01D3-42A2-86F3-BE73A932B172}" destId="{7600EAA0-39A1-4012-81D0-4575A36859E8}" srcOrd="2" destOrd="0" presId="urn:microsoft.com/office/officeart/2008/layout/LinedList"/>
    <dgm:cxn modelId="{E8A5E7B6-E557-4F8B-AACB-98B58F5B021E}" type="presParOf" srcId="{D18F71DB-01D3-42A2-86F3-BE73A932B172}" destId="{B14B7F04-2929-4862-9E87-7EB35FB1CC65}" srcOrd="3" destOrd="0" presId="urn:microsoft.com/office/officeart/2008/layout/LinedList"/>
    <dgm:cxn modelId="{6BEA7AC8-D089-423B-9E4E-FA9E00EB4180}" type="presParOf" srcId="{D18F71DB-01D3-42A2-86F3-BE73A932B172}" destId="{CCC088E0-AF99-4870-9E57-16C67047676F}" srcOrd="4" destOrd="0" presId="urn:microsoft.com/office/officeart/2008/layout/LinedList"/>
    <dgm:cxn modelId="{277A5D5C-465B-406D-B69B-7B50EABD4A3E}" type="presParOf" srcId="{CCC088E0-AF99-4870-9E57-16C67047676F}" destId="{A6FEAE59-7D1A-4A30-8175-B0E33A9E46C8}" srcOrd="0" destOrd="0" presId="urn:microsoft.com/office/officeart/2008/layout/LinedList"/>
    <dgm:cxn modelId="{45910B7B-F098-44EE-9FA8-25C6C5FC0701}" type="presParOf" srcId="{CCC088E0-AF99-4870-9E57-16C67047676F}" destId="{3A823145-CAFD-4022-83E8-024E3E4D7A7C}" srcOrd="1" destOrd="0" presId="urn:microsoft.com/office/officeart/2008/layout/LinedList"/>
    <dgm:cxn modelId="{FF08F5FB-7328-4FDC-9F1B-1B1BB3A272FF}" type="presParOf" srcId="{CCC088E0-AF99-4870-9E57-16C67047676F}" destId="{D415A32B-D3B0-4F69-A597-1E768A1A79F7}" srcOrd="2" destOrd="0" presId="urn:microsoft.com/office/officeart/2008/layout/LinedList"/>
    <dgm:cxn modelId="{AFA2198A-CC8A-4CC5-9384-9A87F313E963}" type="presParOf" srcId="{D18F71DB-01D3-42A2-86F3-BE73A932B172}" destId="{1D107926-E06C-4CFC-9249-1A436D3A538B}" srcOrd="5" destOrd="0" presId="urn:microsoft.com/office/officeart/2008/layout/LinedList"/>
    <dgm:cxn modelId="{EF3B3BFD-1EB5-44CD-87FF-1DED5051EED1}" type="presParOf" srcId="{D18F71DB-01D3-42A2-86F3-BE73A932B172}" destId="{19B2F3DD-DC1A-418A-9516-BF20E7AFE7C2}" srcOrd="6" destOrd="0" presId="urn:microsoft.com/office/officeart/2008/layout/LinedList"/>
    <dgm:cxn modelId="{DE97C4E1-85A9-4705-8A1C-84AAA9C7AC08}" type="presParOf" srcId="{D18F71DB-01D3-42A2-86F3-BE73A932B172}" destId="{9470E17B-C086-4EE1-BDB4-6C18AFC407E7}" srcOrd="7" destOrd="0" presId="urn:microsoft.com/office/officeart/2008/layout/LinedList"/>
    <dgm:cxn modelId="{9D3E7CCC-1C11-4D35-99F0-DBC8021D0880}" type="presParOf" srcId="{9470E17B-C086-4EE1-BDB4-6C18AFC407E7}" destId="{AD16B8B0-E569-46C2-8192-B14F2C74FB64}" srcOrd="0" destOrd="0" presId="urn:microsoft.com/office/officeart/2008/layout/LinedList"/>
    <dgm:cxn modelId="{75A7BF80-2192-44F3-8486-44F7D542AED4}" type="presParOf" srcId="{9470E17B-C086-4EE1-BDB4-6C18AFC407E7}" destId="{DD61FF23-1D7F-4722-9566-D8DB68EFA91A}" srcOrd="1" destOrd="0" presId="urn:microsoft.com/office/officeart/2008/layout/LinedList"/>
    <dgm:cxn modelId="{1BF72D21-E1F3-40C6-A36D-380EB162C934}" type="presParOf" srcId="{9470E17B-C086-4EE1-BDB4-6C18AFC407E7}" destId="{4A8CA733-6687-4DCF-B41D-C53AE85B4BF4}" srcOrd="2" destOrd="0" presId="urn:microsoft.com/office/officeart/2008/layout/LinedList"/>
    <dgm:cxn modelId="{296C1753-5C98-4AD3-8F81-A2B5B27D3FA4}" type="presParOf" srcId="{D18F71DB-01D3-42A2-86F3-BE73A932B172}" destId="{9F211B91-D3BE-410F-ADF9-6D17B94D832A}" srcOrd="8" destOrd="0" presId="urn:microsoft.com/office/officeart/2008/layout/LinedList"/>
    <dgm:cxn modelId="{C2CCB70E-0EBF-4CD1-91A4-BD6CB47BC153}" type="presParOf" srcId="{D18F71DB-01D3-42A2-86F3-BE73A932B172}" destId="{8680B4A3-6916-4C61-9E4F-B30DBA278C7A}" srcOrd="9" destOrd="0" presId="urn:microsoft.com/office/officeart/2008/layout/LinedList"/>
    <dgm:cxn modelId="{FF1723AE-E900-4D14-8251-EC122C3413FF}" type="presParOf" srcId="{D18F71DB-01D3-42A2-86F3-BE73A932B172}" destId="{3634267E-68D2-4B68-8947-58787FDF6D89}" srcOrd="10" destOrd="0" presId="urn:microsoft.com/office/officeart/2008/layout/LinedList"/>
    <dgm:cxn modelId="{B757664A-873D-48DD-B086-5F3093F4F759}" type="presParOf" srcId="{3634267E-68D2-4B68-8947-58787FDF6D89}" destId="{FAE7D99B-7100-4C25-AD77-8F9FF9F38028}" srcOrd="0" destOrd="0" presId="urn:microsoft.com/office/officeart/2008/layout/LinedList"/>
    <dgm:cxn modelId="{E2E75EA6-6449-480D-9F1A-01E161FFF786}" type="presParOf" srcId="{3634267E-68D2-4B68-8947-58787FDF6D89}" destId="{DFA7ABFC-CB28-47EB-81D0-C4855AD97AF7}" srcOrd="1" destOrd="0" presId="urn:microsoft.com/office/officeart/2008/layout/LinedList"/>
    <dgm:cxn modelId="{4C36B34D-25FC-4223-8E51-A2C4502999AD}" type="presParOf" srcId="{3634267E-68D2-4B68-8947-58787FDF6D89}" destId="{9AF4010A-6B2C-43FF-97B0-C94C72CBDCD0}" srcOrd="2" destOrd="0" presId="urn:microsoft.com/office/officeart/2008/layout/LinedList"/>
    <dgm:cxn modelId="{9E6B23E9-BA4A-4C1F-A190-3B64B79C22B6}" type="presParOf" srcId="{D18F71DB-01D3-42A2-86F3-BE73A932B172}" destId="{8B7F5F6F-2CBB-4204-A6C5-FDA1256DC6C5}" srcOrd="11" destOrd="0" presId="urn:microsoft.com/office/officeart/2008/layout/LinedList"/>
    <dgm:cxn modelId="{BDC90CA3-0A13-4EC4-BA36-111940E41746}" type="presParOf" srcId="{D18F71DB-01D3-42A2-86F3-BE73A932B172}" destId="{8B41391B-2A0E-4D77-BA93-5B49AA228537}" srcOrd="12" destOrd="0" presId="urn:microsoft.com/office/officeart/2008/layout/LinedList"/>
    <dgm:cxn modelId="{D979B81C-8E64-4DA6-8025-F5250A9EC9E5}" type="presParOf" srcId="{D18F71DB-01D3-42A2-86F3-BE73A932B172}" destId="{504B1E60-CE8E-4B03-AC54-1026DB38DD76}" srcOrd="13" destOrd="0" presId="urn:microsoft.com/office/officeart/2008/layout/LinedList"/>
    <dgm:cxn modelId="{19F06F5B-A147-4FB0-8CAC-CFCA78EB8715}" type="presParOf" srcId="{504B1E60-CE8E-4B03-AC54-1026DB38DD76}" destId="{97D31F78-8300-401E-9C38-7F9E2897EE70}" srcOrd="0" destOrd="0" presId="urn:microsoft.com/office/officeart/2008/layout/LinedList"/>
    <dgm:cxn modelId="{C8F6E7B7-C41D-4F14-9D58-6D371421F5D8}" type="presParOf" srcId="{504B1E60-CE8E-4B03-AC54-1026DB38DD76}" destId="{B4972F2D-94A4-4AFF-AC2B-266A4D772C23}" srcOrd="1" destOrd="0" presId="urn:microsoft.com/office/officeart/2008/layout/LinedList"/>
    <dgm:cxn modelId="{39CD7B31-A0C6-44F4-89E8-E0E09F599DF5}" type="presParOf" srcId="{504B1E60-CE8E-4B03-AC54-1026DB38DD76}" destId="{FA55B376-9ABA-4E8E-A76E-3B661A141A33}" srcOrd="2" destOrd="0" presId="urn:microsoft.com/office/officeart/2008/layout/LinedList"/>
    <dgm:cxn modelId="{19719661-6D52-45DD-ACF9-229BC7420F76}" type="presParOf" srcId="{D18F71DB-01D3-42A2-86F3-BE73A932B172}" destId="{79BCFEF2-F60D-456A-B22B-718E1A991EF3}" srcOrd="14" destOrd="0" presId="urn:microsoft.com/office/officeart/2008/layout/LinedList"/>
    <dgm:cxn modelId="{1C507D66-00AF-4F07-8CD0-90BC858D053D}" type="presParOf" srcId="{D18F71DB-01D3-42A2-86F3-BE73A932B172}" destId="{29ECCA8A-74F9-4119-92C0-88EB44D2C837}" srcOrd="15" destOrd="0" presId="urn:microsoft.com/office/officeart/2008/layout/LinedList"/>
    <dgm:cxn modelId="{47349C64-8972-46D1-9A12-9DFFE0EA0F77}" type="presParOf" srcId="{D18F71DB-01D3-42A2-86F3-BE73A932B172}" destId="{BE12B9EA-136C-4999-9CB1-04D271DB5314}" srcOrd="16" destOrd="0" presId="urn:microsoft.com/office/officeart/2008/layout/LinedList"/>
    <dgm:cxn modelId="{639A46CB-A57B-4D37-94A5-4F2F7B369678}" type="presParOf" srcId="{BE12B9EA-136C-4999-9CB1-04D271DB5314}" destId="{86C9F120-B813-403F-8AFE-9813DA0D639F}" srcOrd="0" destOrd="0" presId="urn:microsoft.com/office/officeart/2008/layout/LinedList"/>
    <dgm:cxn modelId="{FDDEE48D-3B7C-4D38-A00B-3E52DD09A0DB}" type="presParOf" srcId="{BE12B9EA-136C-4999-9CB1-04D271DB5314}" destId="{2EC717E7-ADD9-4F6A-810E-E837D6CFAFD2}" srcOrd="1" destOrd="0" presId="urn:microsoft.com/office/officeart/2008/layout/LinedList"/>
    <dgm:cxn modelId="{9ABF3B56-DAD5-4E79-AA1B-CB94115FA78C}" type="presParOf" srcId="{BE12B9EA-136C-4999-9CB1-04D271DB5314}" destId="{091E989C-2459-42AF-95D1-0D6A47F1C5FF}" srcOrd="2" destOrd="0" presId="urn:microsoft.com/office/officeart/2008/layout/LinedList"/>
    <dgm:cxn modelId="{69BA35D0-7DD9-4821-82C6-55D77A3EDEF3}" type="presParOf" srcId="{D18F71DB-01D3-42A2-86F3-BE73A932B172}" destId="{31090D5C-2858-47D7-9239-35CEA0A8060C}" srcOrd="17" destOrd="0" presId="urn:microsoft.com/office/officeart/2008/layout/LinedList"/>
    <dgm:cxn modelId="{AE48BFFD-375E-4A38-97EA-ED91497B2B5D}" type="presParOf" srcId="{D18F71DB-01D3-42A2-86F3-BE73A932B172}" destId="{B106123A-BB30-4E88-A1D8-58FC449209FF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076D2B-DF77-4F9A-AC85-C393E3929A2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6F5109-62D1-427B-BFFF-F6C67FA04D73}">
      <dgm:prSet/>
      <dgm:spPr/>
      <dgm:t>
        <a:bodyPr/>
        <a:lstStyle/>
        <a:p>
          <a:r>
            <a:rPr lang="en-US" b="1"/>
            <a:t>Objectives</a:t>
          </a:r>
          <a:endParaRPr lang="en-US"/>
        </a:p>
      </dgm:t>
    </dgm:pt>
    <dgm:pt modelId="{42B07108-E263-48AF-AB70-CF4799C3872F}" type="parTrans" cxnId="{6077D144-348F-4204-A187-9F30C1C0E624}">
      <dgm:prSet/>
      <dgm:spPr/>
      <dgm:t>
        <a:bodyPr/>
        <a:lstStyle/>
        <a:p>
          <a:endParaRPr lang="en-US"/>
        </a:p>
      </dgm:t>
    </dgm:pt>
    <dgm:pt modelId="{78363622-9DE9-4BDA-AFD8-526E3A16AE93}" type="sibTrans" cxnId="{6077D144-348F-4204-A187-9F30C1C0E624}">
      <dgm:prSet/>
      <dgm:spPr/>
      <dgm:t>
        <a:bodyPr/>
        <a:lstStyle/>
        <a:p>
          <a:endParaRPr lang="en-US"/>
        </a:p>
      </dgm:t>
    </dgm:pt>
    <dgm:pt modelId="{DF4641AE-5CCF-4445-9D63-97E8C8CA2574}">
      <dgm:prSet custT="1"/>
      <dgm:spPr/>
      <dgm:t>
        <a:bodyPr/>
        <a:lstStyle/>
        <a:p>
          <a:r>
            <a:rPr lang="en-US" sz="4000" b="0"/>
            <a:t>Acquire and integrate WiTricity's wireless power transfer technology to expand TD’s product offerings.</a:t>
          </a:r>
          <a:endParaRPr lang="en-US" sz="4000"/>
        </a:p>
      </dgm:t>
    </dgm:pt>
    <dgm:pt modelId="{524B21ED-D15C-4525-A29F-996E9C8072FD}" type="parTrans" cxnId="{8966E365-7C40-4217-8486-ED685B6AB364}">
      <dgm:prSet/>
      <dgm:spPr/>
      <dgm:t>
        <a:bodyPr/>
        <a:lstStyle/>
        <a:p>
          <a:endParaRPr lang="en-US"/>
        </a:p>
      </dgm:t>
    </dgm:pt>
    <dgm:pt modelId="{11659125-34D4-4244-A14E-DE26B74D8C80}" type="sibTrans" cxnId="{8966E365-7C40-4217-8486-ED685B6AB364}">
      <dgm:prSet/>
      <dgm:spPr/>
      <dgm:t>
        <a:bodyPr/>
        <a:lstStyle/>
        <a:p>
          <a:endParaRPr lang="en-US"/>
        </a:p>
      </dgm:t>
    </dgm:pt>
    <dgm:pt modelId="{8FBF78AE-22CC-4995-9B2B-2F580FC8E478}">
      <dgm:prSet custT="1"/>
      <dgm:spPr/>
      <dgm:t>
        <a:bodyPr/>
        <a:lstStyle/>
        <a:p>
          <a:r>
            <a:rPr lang="en-US" sz="4000" b="0"/>
            <a:t>Enhance TD’s competitive edge and drive innovation in sustainable energy solutions.</a:t>
          </a:r>
          <a:endParaRPr lang="en-US" sz="4000"/>
        </a:p>
      </dgm:t>
    </dgm:pt>
    <dgm:pt modelId="{F9FEB26E-E90A-482D-8C3A-26EA76C9DA35}" type="parTrans" cxnId="{14A9C921-D909-43FD-859E-47A0B5D0BD1E}">
      <dgm:prSet/>
      <dgm:spPr/>
      <dgm:t>
        <a:bodyPr/>
        <a:lstStyle/>
        <a:p>
          <a:endParaRPr lang="en-US"/>
        </a:p>
      </dgm:t>
    </dgm:pt>
    <dgm:pt modelId="{82990B08-AB0D-4233-B220-9627B1FEA3FA}" type="sibTrans" cxnId="{14A9C921-D909-43FD-859E-47A0B5D0BD1E}">
      <dgm:prSet/>
      <dgm:spPr/>
      <dgm:t>
        <a:bodyPr/>
        <a:lstStyle/>
        <a:p>
          <a:endParaRPr lang="en-US"/>
        </a:p>
      </dgm:t>
    </dgm:pt>
    <dgm:pt modelId="{86E408E5-98CE-4249-B50D-AB07EE82FD33}">
      <dgm:prSet custT="1"/>
      <dgm:spPr/>
      <dgm:t>
        <a:bodyPr/>
        <a:lstStyle/>
        <a:p>
          <a:r>
            <a:rPr lang="en-US" sz="4000" b="0"/>
            <a:t>Support TD’s long-term environmental goals and attract new customer segments.</a:t>
          </a:r>
          <a:endParaRPr lang="en-US" sz="4000"/>
        </a:p>
      </dgm:t>
    </dgm:pt>
    <dgm:pt modelId="{198F1EA7-DF8A-4685-B522-0B96DCE5D454}" type="parTrans" cxnId="{5B2E5DDE-7705-4CCD-8A2A-91CA1356E7BE}">
      <dgm:prSet/>
      <dgm:spPr/>
      <dgm:t>
        <a:bodyPr/>
        <a:lstStyle/>
        <a:p>
          <a:endParaRPr lang="en-US"/>
        </a:p>
      </dgm:t>
    </dgm:pt>
    <dgm:pt modelId="{7867E210-9178-42E3-8557-7E2D3E289D45}" type="sibTrans" cxnId="{5B2E5DDE-7705-4CCD-8A2A-91CA1356E7BE}">
      <dgm:prSet/>
      <dgm:spPr/>
      <dgm:t>
        <a:bodyPr/>
        <a:lstStyle/>
        <a:p>
          <a:endParaRPr lang="en-US"/>
        </a:p>
      </dgm:t>
    </dgm:pt>
    <dgm:pt modelId="{D7DFB75D-3BC9-4761-81C5-3DDE5F16E772}" type="pres">
      <dgm:prSet presAssocID="{28076D2B-DF77-4F9A-AC85-C393E3929A24}" presName="linear" presStyleCnt="0">
        <dgm:presLayoutVars>
          <dgm:animLvl val="lvl"/>
          <dgm:resizeHandles val="exact"/>
        </dgm:presLayoutVars>
      </dgm:prSet>
      <dgm:spPr/>
    </dgm:pt>
    <dgm:pt modelId="{F5094335-C669-4271-930E-9752F05BA9E4}" type="pres">
      <dgm:prSet presAssocID="{A16F5109-62D1-427B-BFFF-F6C67FA04D73}" presName="parentText" presStyleLbl="node1" presStyleIdx="0" presStyleCnt="1" custLinFactNeighborX="275" custLinFactNeighborY="-47983">
        <dgm:presLayoutVars>
          <dgm:chMax val="0"/>
          <dgm:bulletEnabled val="1"/>
        </dgm:presLayoutVars>
      </dgm:prSet>
      <dgm:spPr/>
    </dgm:pt>
    <dgm:pt modelId="{9E826C1B-243C-4BF8-A358-3AF9EB443693}" type="pres">
      <dgm:prSet presAssocID="{A16F5109-62D1-427B-BFFF-F6C67FA04D7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650303-9B45-4F32-9616-D38CC3079B8F}" type="presOf" srcId="{86E408E5-98CE-4249-B50D-AB07EE82FD33}" destId="{9E826C1B-243C-4BF8-A358-3AF9EB443693}" srcOrd="0" destOrd="2" presId="urn:microsoft.com/office/officeart/2005/8/layout/vList2"/>
    <dgm:cxn modelId="{9DE28606-975C-4FED-9081-55F870A44D87}" type="presOf" srcId="{8FBF78AE-22CC-4995-9B2B-2F580FC8E478}" destId="{9E826C1B-243C-4BF8-A358-3AF9EB443693}" srcOrd="0" destOrd="1" presId="urn:microsoft.com/office/officeart/2005/8/layout/vList2"/>
    <dgm:cxn modelId="{14A9C921-D909-43FD-859E-47A0B5D0BD1E}" srcId="{A16F5109-62D1-427B-BFFF-F6C67FA04D73}" destId="{8FBF78AE-22CC-4995-9B2B-2F580FC8E478}" srcOrd="1" destOrd="0" parTransId="{F9FEB26E-E90A-482D-8C3A-26EA76C9DA35}" sibTransId="{82990B08-AB0D-4233-B220-9627B1FEA3FA}"/>
    <dgm:cxn modelId="{6077D144-348F-4204-A187-9F30C1C0E624}" srcId="{28076D2B-DF77-4F9A-AC85-C393E3929A24}" destId="{A16F5109-62D1-427B-BFFF-F6C67FA04D73}" srcOrd="0" destOrd="0" parTransId="{42B07108-E263-48AF-AB70-CF4799C3872F}" sibTransId="{78363622-9DE9-4BDA-AFD8-526E3A16AE93}"/>
    <dgm:cxn modelId="{8966E365-7C40-4217-8486-ED685B6AB364}" srcId="{A16F5109-62D1-427B-BFFF-F6C67FA04D73}" destId="{DF4641AE-5CCF-4445-9D63-97E8C8CA2574}" srcOrd="0" destOrd="0" parTransId="{524B21ED-D15C-4525-A29F-996E9C8072FD}" sibTransId="{11659125-34D4-4244-A14E-DE26B74D8C80}"/>
    <dgm:cxn modelId="{8456B968-33FA-4B9A-B39A-B041C2BEA9AE}" type="presOf" srcId="{28076D2B-DF77-4F9A-AC85-C393E3929A24}" destId="{D7DFB75D-3BC9-4761-81C5-3DDE5F16E772}" srcOrd="0" destOrd="0" presId="urn:microsoft.com/office/officeart/2005/8/layout/vList2"/>
    <dgm:cxn modelId="{133BDD58-C774-45D8-99F9-8B9E159FA86A}" type="presOf" srcId="{A16F5109-62D1-427B-BFFF-F6C67FA04D73}" destId="{F5094335-C669-4271-930E-9752F05BA9E4}" srcOrd="0" destOrd="0" presId="urn:microsoft.com/office/officeart/2005/8/layout/vList2"/>
    <dgm:cxn modelId="{5B2E5DDE-7705-4CCD-8A2A-91CA1356E7BE}" srcId="{A16F5109-62D1-427B-BFFF-F6C67FA04D73}" destId="{86E408E5-98CE-4249-B50D-AB07EE82FD33}" srcOrd="2" destOrd="0" parTransId="{198F1EA7-DF8A-4685-B522-0B96DCE5D454}" sibTransId="{7867E210-9178-42E3-8557-7E2D3E289D45}"/>
    <dgm:cxn modelId="{3552CFE8-AB8D-421F-84BB-465FE28714AE}" type="presOf" srcId="{DF4641AE-5CCF-4445-9D63-97E8C8CA2574}" destId="{9E826C1B-243C-4BF8-A358-3AF9EB443693}" srcOrd="0" destOrd="0" presId="urn:microsoft.com/office/officeart/2005/8/layout/vList2"/>
    <dgm:cxn modelId="{4D3F222E-EA0C-40AE-BB1D-2721C9E3BBC0}" type="presParOf" srcId="{D7DFB75D-3BC9-4761-81C5-3DDE5F16E772}" destId="{F5094335-C669-4271-930E-9752F05BA9E4}" srcOrd="0" destOrd="0" presId="urn:microsoft.com/office/officeart/2005/8/layout/vList2"/>
    <dgm:cxn modelId="{5332D443-9135-4122-ACE7-E2963812175D}" type="presParOf" srcId="{D7DFB75D-3BC9-4761-81C5-3DDE5F16E772}" destId="{9E826C1B-243C-4BF8-A358-3AF9EB44369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A584AA-E5BD-48A4-BBC7-23150567413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2C3F2E-5F08-4ED1-BC66-E9BA92ACC082}">
      <dgm:prSet custT="1"/>
      <dgm:spPr>
        <a:noFill/>
      </dgm:spPr>
      <dgm:t>
        <a:bodyPr/>
        <a:lstStyle/>
        <a:p>
          <a:r>
            <a: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Project Title: </a:t>
          </a:r>
          <a:r>
            <a:rPr lang="en-US" sz="28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TD Bank’s Acquisition of WiTricity </a:t>
          </a:r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C040AA0-CCCF-469D-9313-D8EB547DF867}" type="parTrans" cxnId="{6BC60889-6E2E-4363-BEFF-877D054C3886}">
      <dgm:prSet/>
      <dgm:spPr/>
      <dgm:t>
        <a:bodyPr/>
        <a:lstStyle/>
        <a:p>
          <a:endParaRPr lang="en-US"/>
        </a:p>
      </dgm:t>
    </dgm:pt>
    <dgm:pt modelId="{AFBA3A52-8ED4-4701-8584-946A9A09F227}" type="sibTrans" cxnId="{6BC60889-6E2E-4363-BEFF-877D054C3886}">
      <dgm:prSet/>
      <dgm:spPr/>
      <dgm:t>
        <a:bodyPr/>
        <a:lstStyle/>
        <a:p>
          <a:endParaRPr lang="en-US"/>
        </a:p>
      </dgm:t>
    </dgm:pt>
    <dgm:pt modelId="{EAC168C1-58C5-46DE-B539-6BC6CB4331A0}">
      <dgm:prSet custT="1"/>
      <dgm:spPr>
        <a:noFill/>
      </dgm:spPr>
      <dgm:t>
        <a:bodyPr/>
        <a:lstStyle/>
        <a:p>
          <a:r>
            <a: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Sponsor: </a:t>
          </a:r>
          <a:r>
            <a:rPr lang="en-US" sz="28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TD Bank Senior Leadership, Phillip Brand</a:t>
          </a:r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21D0545-1E7E-4F10-8346-5A711034281A}" type="parTrans" cxnId="{06422DE7-91D9-421B-A926-1BEF3687D7DE}">
      <dgm:prSet/>
      <dgm:spPr/>
      <dgm:t>
        <a:bodyPr/>
        <a:lstStyle/>
        <a:p>
          <a:endParaRPr lang="en-US"/>
        </a:p>
      </dgm:t>
    </dgm:pt>
    <dgm:pt modelId="{30FF30CF-A004-49B4-857F-F12A8025099B}" type="sibTrans" cxnId="{06422DE7-91D9-421B-A926-1BEF3687D7DE}">
      <dgm:prSet/>
      <dgm:spPr/>
      <dgm:t>
        <a:bodyPr/>
        <a:lstStyle/>
        <a:p>
          <a:endParaRPr lang="en-US"/>
        </a:p>
      </dgm:t>
    </dgm:pt>
    <dgm:pt modelId="{6AAACB66-F08C-401F-A4FD-82B72E1A2B2F}">
      <dgm:prSet custT="1"/>
      <dgm:spPr>
        <a:noFill/>
      </dgm:spPr>
      <dgm:t>
        <a:bodyPr/>
        <a:lstStyle/>
        <a:p>
          <a:r>
            <a: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Project Manager: </a:t>
          </a:r>
          <a:r>
            <a:rPr lang="en-US" sz="28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Rutvi Manishbhai Patel</a:t>
          </a:r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0FF0C82-5AFE-4085-937B-AACFFCF7DA81}" type="parTrans" cxnId="{04EBF388-80B6-4531-AA4C-7CBD2298EEA7}">
      <dgm:prSet/>
      <dgm:spPr/>
      <dgm:t>
        <a:bodyPr/>
        <a:lstStyle/>
        <a:p>
          <a:endParaRPr lang="en-US"/>
        </a:p>
      </dgm:t>
    </dgm:pt>
    <dgm:pt modelId="{9D14EA36-9597-4EA4-9DB1-B17C8B26DE6E}" type="sibTrans" cxnId="{04EBF388-80B6-4531-AA4C-7CBD2298EEA7}">
      <dgm:prSet/>
      <dgm:spPr/>
      <dgm:t>
        <a:bodyPr/>
        <a:lstStyle/>
        <a:p>
          <a:endParaRPr lang="en-US"/>
        </a:p>
      </dgm:t>
    </dgm:pt>
    <dgm:pt modelId="{7B806B94-4193-49CF-8578-6B9B877CE453}">
      <dgm:prSet custT="1"/>
      <dgm:spPr>
        <a:noFill/>
      </dgm:spPr>
      <dgm:t>
        <a:bodyPr/>
        <a:lstStyle/>
        <a:p>
          <a:r>
            <a: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Members: </a:t>
          </a:r>
          <a:r>
            <a:rPr lang="en-US" sz="28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Includes Project Team Leader and a team of Business Analysts.</a:t>
          </a:r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BBEE1CA-5CE1-41A7-AD80-8941AEBF0611}" type="parTrans" cxnId="{1FFB26C0-2B63-4EAD-9872-B06C275A6477}">
      <dgm:prSet/>
      <dgm:spPr/>
      <dgm:t>
        <a:bodyPr/>
        <a:lstStyle/>
        <a:p>
          <a:endParaRPr lang="en-US"/>
        </a:p>
      </dgm:t>
    </dgm:pt>
    <dgm:pt modelId="{61295BAC-93A7-4D69-871F-050A67643F5F}" type="sibTrans" cxnId="{1FFB26C0-2B63-4EAD-9872-B06C275A6477}">
      <dgm:prSet/>
      <dgm:spPr/>
      <dgm:t>
        <a:bodyPr/>
        <a:lstStyle/>
        <a:p>
          <a:endParaRPr lang="en-US"/>
        </a:p>
      </dgm:t>
    </dgm:pt>
    <dgm:pt modelId="{95BA4342-65FC-4ED0-91C2-3B1002155587}">
      <dgm:prSet custT="1"/>
      <dgm:spPr>
        <a:noFill/>
      </dgm:spPr>
      <dgm:t>
        <a:bodyPr/>
        <a:lstStyle/>
        <a:p>
          <a:r>
            <a: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Timeline: </a:t>
          </a:r>
          <a:r>
            <a:rPr lang="en-US" sz="2800" b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12 Month Duration</a:t>
          </a:r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626298A-8645-439D-A7FF-9A266F3C93A1}" type="parTrans" cxnId="{A36F6996-B6AF-4074-BC7A-551E509789FA}">
      <dgm:prSet/>
      <dgm:spPr/>
      <dgm:t>
        <a:bodyPr/>
        <a:lstStyle/>
        <a:p>
          <a:endParaRPr lang="en-US"/>
        </a:p>
      </dgm:t>
    </dgm:pt>
    <dgm:pt modelId="{B7D3D033-9363-433A-BD21-B409504EB7F9}" type="sibTrans" cxnId="{A36F6996-B6AF-4074-BC7A-551E509789FA}">
      <dgm:prSet/>
      <dgm:spPr/>
      <dgm:t>
        <a:bodyPr/>
        <a:lstStyle/>
        <a:p>
          <a:endParaRPr lang="en-US"/>
        </a:p>
      </dgm:t>
    </dgm:pt>
    <dgm:pt modelId="{B367753C-0BDB-48F6-BA58-0984717C81B6}" type="pres">
      <dgm:prSet presAssocID="{36A584AA-E5BD-48A4-BBC7-2315056741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C43DE2C-BCF7-4D54-8BC8-D3E357086750}" type="pres">
      <dgm:prSet presAssocID="{4B2C3F2E-5F08-4ED1-BC66-E9BA92ACC082}" presName="hierRoot1" presStyleCnt="0"/>
      <dgm:spPr/>
    </dgm:pt>
    <dgm:pt modelId="{3C22FB79-4C01-4FAF-BE68-099C546C0061}" type="pres">
      <dgm:prSet presAssocID="{4B2C3F2E-5F08-4ED1-BC66-E9BA92ACC082}" presName="composite" presStyleCnt="0"/>
      <dgm:spPr/>
    </dgm:pt>
    <dgm:pt modelId="{78159CA6-0246-46BA-87C8-0ACCB7F54E60}" type="pres">
      <dgm:prSet presAssocID="{4B2C3F2E-5F08-4ED1-BC66-E9BA92ACC082}" presName="background" presStyleLbl="node0" presStyleIdx="0" presStyleCnt="5"/>
      <dgm:spPr>
        <a:solidFill>
          <a:schemeClr val="tx1">
            <a:lumMod val="40000"/>
            <a:lumOff val="60000"/>
          </a:schemeClr>
        </a:solidFill>
      </dgm:spPr>
    </dgm:pt>
    <dgm:pt modelId="{25B42CB5-06ED-4276-880A-824B605CC122}" type="pres">
      <dgm:prSet presAssocID="{4B2C3F2E-5F08-4ED1-BC66-E9BA92ACC082}" presName="text" presStyleLbl="fgAcc0" presStyleIdx="0" presStyleCnt="5" custLinFactNeighborX="-1182" custLinFactNeighborY="-5580">
        <dgm:presLayoutVars>
          <dgm:chPref val="3"/>
        </dgm:presLayoutVars>
      </dgm:prSet>
      <dgm:spPr/>
    </dgm:pt>
    <dgm:pt modelId="{7499122B-90A3-472D-9367-B71D861389BE}" type="pres">
      <dgm:prSet presAssocID="{4B2C3F2E-5F08-4ED1-BC66-E9BA92ACC082}" presName="hierChild2" presStyleCnt="0"/>
      <dgm:spPr/>
    </dgm:pt>
    <dgm:pt modelId="{2787769B-D7CE-476D-97D2-83B9419C5FD2}" type="pres">
      <dgm:prSet presAssocID="{EAC168C1-58C5-46DE-B539-6BC6CB4331A0}" presName="hierRoot1" presStyleCnt="0"/>
      <dgm:spPr/>
    </dgm:pt>
    <dgm:pt modelId="{3DC1E6BC-2973-4470-A6A5-55A4C008DB58}" type="pres">
      <dgm:prSet presAssocID="{EAC168C1-58C5-46DE-B539-6BC6CB4331A0}" presName="composite" presStyleCnt="0"/>
      <dgm:spPr/>
    </dgm:pt>
    <dgm:pt modelId="{FB5C65A1-7B09-4354-9E7F-795EBE8DB53E}" type="pres">
      <dgm:prSet presAssocID="{EAC168C1-58C5-46DE-B539-6BC6CB4331A0}" presName="background" presStyleLbl="node0" presStyleIdx="1" presStyleCnt="5"/>
      <dgm:spPr>
        <a:solidFill>
          <a:schemeClr val="tx1">
            <a:lumMod val="40000"/>
            <a:lumOff val="60000"/>
          </a:schemeClr>
        </a:solidFill>
      </dgm:spPr>
    </dgm:pt>
    <dgm:pt modelId="{A3BBB785-8EE6-492F-B163-36B49146AA8D}" type="pres">
      <dgm:prSet presAssocID="{EAC168C1-58C5-46DE-B539-6BC6CB4331A0}" presName="text" presStyleLbl="fgAcc0" presStyleIdx="1" presStyleCnt="5" custLinFactNeighborX="-1182" custLinFactNeighborY="-5580">
        <dgm:presLayoutVars>
          <dgm:chPref val="3"/>
        </dgm:presLayoutVars>
      </dgm:prSet>
      <dgm:spPr/>
    </dgm:pt>
    <dgm:pt modelId="{FB922D58-E0A5-40DA-94DF-5496859E1853}" type="pres">
      <dgm:prSet presAssocID="{EAC168C1-58C5-46DE-B539-6BC6CB4331A0}" presName="hierChild2" presStyleCnt="0"/>
      <dgm:spPr/>
    </dgm:pt>
    <dgm:pt modelId="{0FA32D09-4003-492A-9635-045DE5DAD531}" type="pres">
      <dgm:prSet presAssocID="{6AAACB66-F08C-401F-A4FD-82B72E1A2B2F}" presName="hierRoot1" presStyleCnt="0"/>
      <dgm:spPr/>
    </dgm:pt>
    <dgm:pt modelId="{FDC24856-6091-43EC-A539-F4815ABD3586}" type="pres">
      <dgm:prSet presAssocID="{6AAACB66-F08C-401F-A4FD-82B72E1A2B2F}" presName="composite" presStyleCnt="0"/>
      <dgm:spPr/>
    </dgm:pt>
    <dgm:pt modelId="{B78D30C2-A245-4101-976E-6828E7429572}" type="pres">
      <dgm:prSet presAssocID="{6AAACB66-F08C-401F-A4FD-82B72E1A2B2F}" presName="background" presStyleLbl="node0" presStyleIdx="2" presStyleCnt="5"/>
      <dgm:spPr>
        <a:solidFill>
          <a:schemeClr val="tx1">
            <a:lumMod val="40000"/>
            <a:lumOff val="60000"/>
          </a:schemeClr>
        </a:solidFill>
      </dgm:spPr>
    </dgm:pt>
    <dgm:pt modelId="{C5F5A581-7A52-4033-92F8-460FCE313144}" type="pres">
      <dgm:prSet presAssocID="{6AAACB66-F08C-401F-A4FD-82B72E1A2B2F}" presName="text" presStyleLbl="fgAcc0" presStyleIdx="2" presStyleCnt="5" custLinFactNeighborX="-1182" custLinFactNeighborY="-5580">
        <dgm:presLayoutVars>
          <dgm:chPref val="3"/>
        </dgm:presLayoutVars>
      </dgm:prSet>
      <dgm:spPr/>
    </dgm:pt>
    <dgm:pt modelId="{6EB9615A-5E7F-4F13-B917-278E4BF0EAD8}" type="pres">
      <dgm:prSet presAssocID="{6AAACB66-F08C-401F-A4FD-82B72E1A2B2F}" presName="hierChild2" presStyleCnt="0"/>
      <dgm:spPr/>
    </dgm:pt>
    <dgm:pt modelId="{E7351A2F-552C-4A29-B385-F9EB093C7E9F}" type="pres">
      <dgm:prSet presAssocID="{7B806B94-4193-49CF-8578-6B9B877CE453}" presName="hierRoot1" presStyleCnt="0"/>
      <dgm:spPr/>
    </dgm:pt>
    <dgm:pt modelId="{9586B44B-5BC4-49A4-9D94-D124924ED0AD}" type="pres">
      <dgm:prSet presAssocID="{7B806B94-4193-49CF-8578-6B9B877CE453}" presName="composite" presStyleCnt="0"/>
      <dgm:spPr/>
    </dgm:pt>
    <dgm:pt modelId="{F76BCC83-A399-4EE2-952E-81439685016B}" type="pres">
      <dgm:prSet presAssocID="{7B806B94-4193-49CF-8578-6B9B877CE453}" presName="background" presStyleLbl="node0" presStyleIdx="3" presStyleCnt="5"/>
      <dgm:spPr>
        <a:solidFill>
          <a:schemeClr val="tx1">
            <a:lumMod val="40000"/>
            <a:lumOff val="60000"/>
          </a:schemeClr>
        </a:solidFill>
      </dgm:spPr>
    </dgm:pt>
    <dgm:pt modelId="{CEBAF995-983F-40EA-9555-F3648DAF8988}" type="pres">
      <dgm:prSet presAssocID="{7B806B94-4193-49CF-8578-6B9B877CE453}" presName="text" presStyleLbl="fgAcc0" presStyleIdx="3" presStyleCnt="5" custLinFactNeighborX="-1182" custLinFactNeighborY="-5580">
        <dgm:presLayoutVars>
          <dgm:chPref val="3"/>
        </dgm:presLayoutVars>
      </dgm:prSet>
      <dgm:spPr/>
    </dgm:pt>
    <dgm:pt modelId="{009A60D0-1F4A-4634-9B86-9EC323F8A64E}" type="pres">
      <dgm:prSet presAssocID="{7B806B94-4193-49CF-8578-6B9B877CE453}" presName="hierChild2" presStyleCnt="0"/>
      <dgm:spPr/>
    </dgm:pt>
    <dgm:pt modelId="{D054172B-758F-4DB0-8E41-AD0CC1DFD115}" type="pres">
      <dgm:prSet presAssocID="{95BA4342-65FC-4ED0-91C2-3B1002155587}" presName="hierRoot1" presStyleCnt="0"/>
      <dgm:spPr/>
    </dgm:pt>
    <dgm:pt modelId="{2A1D50D2-456A-49A4-AC1B-EAD460E9BD1E}" type="pres">
      <dgm:prSet presAssocID="{95BA4342-65FC-4ED0-91C2-3B1002155587}" presName="composite" presStyleCnt="0"/>
      <dgm:spPr/>
    </dgm:pt>
    <dgm:pt modelId="{EB71E650-9831-4FDE-BB7D-A9BF159DDBFA}" type="pres">
      <dgm:prSet presAssocID="{95BA4342-65FC-4ED0-91C2-3B1002155587}" presName="background" presStyleLbl="node0" presStyleIdx="4" presStyleCnt="5"/>
      <dgm:spPr>
        <a:solidFill>
          <a:schemeClr val="tx1">
            <a:lumMod val="40000"/>
            <a:lumOff val="60000"/>
          </a:schemeClr>
        </a:solidFill>
      </dgm:spPr>
    </dgm:pt>
    <dgm:pt modelId="{E1C56584-74F3-4639-AC84-637DF40F0EB8}" type="pres">
      <dgm:prSet presAssocID="{95BA4342-65FC-4ED0-91C2-3B1002155587}" presName="text" presStyleLbl="fgAcc0" presStyleIdx="4" presStyleCnt="5" custLinFactNeighborX="-1182" custLinFactNeighborY="-5580">
        <dgm:presLayoutVars>
          <dgm:chPref val="3"/>
        </dgm:presLayoutVars>
      </dgm:prSet>
      <dgm:spPr/>
    </dgm:pt>
    <dgm:pt modelId="{7FB0B4E7-9D91-4310-BFE8-46842C94F2A2}" type="pres">
      <dgm:prSet presAssocID="{95BA4342-65FC-4ED0-91C2-3B1002155587}" presName="hierChild2" presStyleCnt="0"/>
      <dgm:spPr/>
    </dgm:pt>
  </dgm:ptLst>
  <dgm:cxnLst>
    <dgm:cxn modelId="{C334AE23-8401-4F65-9457-E3569942B22C}" type="presOf" srcId="{95BA4342-65FC-4ED0-91C2-3B1002155587}" destId="{E1C56584-74F3-4639-AC84-637DF40F0EB8}" srcOrd="0" destOrd="0" presId="urn:microsoft.com/office/officeart/2005/8/layout/hierarchy1"/>
    <dgm:cxn modelId="{63CB7772-FFD5-44DA-9F8A-14ABA6F199C4}" type="presOf" srcId="{6AAACB66-F08C-401F-A4FD-82B72E1A2B2F}" destId="{C5F5A581-7A52-4033-92F8-460FCE313144}" srcOrd="0" destOrd="0" presId="urn:microsoft.com/office/officeart/2005/8/layout/hierarchy1"/>
    <dgm:cxn modelId="{D91BE886-7E47-4E47-BE09-9EA57CD2EB7F}" type="presOf" srcId="{7B806B94-4193-49CF-8578-6B9B877CE453}" destId="{CEBAF995-983F-40EA-9555-F3648DAF8988}" srcOrd="0" destOrd="0" presId="urn:microsoft.com/office/officeart/2005/8/layout/hierarchy1"/>
    <dgm:cxn modelId="{04EBF388-80B6-4531-AA4C-7CBD2298EEA7}" srcId="{36A584AA-E5BD-48A4-BBC7-231505674139}" destId="{6AAACB66-F08C-401F-A4FD-82B72E1A2B2F}" srcOrd="2" destOrd="0" parTransId="{A0FF0C82-5AFE-4085-937B-AACFFCF7DA81}" sibTransId="{9D14EA36-9597-4EA4-9DB1-B17C8B26DE6E}"/>
    <dgm:cxn modelId="{6BC60889-6E2E-4363-BEFF-877D054C3886}" srcId="{36A584AA-E5BD-48A4-BBC7-231505674139}" destId="{4B2C3F2E-5F08-4ED1-BC66-E9BA92ACC082}" srcOrd="0" destOrd="0" parTransId="{EC040AA0-CCCF-469D-9313-D8EB547DF867}" sibTransId="{AFBA3A52-8ED4-4701-8584-946A9A09F227}"/>
    <dgm:cxn modelId="{A36F6996-B6AF-4074-BC7A-551E509789FA}" srcId="{36A584AA-E5BD-48A4-BBC7-231505674139}" destId="{95BA4342-65FC-4ED0-91C2-3B1002155587}" srcOrd="4" destOrd="0" parTransId="{0626298A-8645-439D-A7FF-9A266F3C93A1}" sibTransId="{B7D3D033-9363-433A-BD21-B409504EB7F9}"/>
    <dgm:cxn modelId="{605BF5AE-CED6-43CA-89C4-B45951EB376F}" type="presOf" srcId="{EAC168C1-58C5-46DE-B539-6BC6CB4331A0}" destId="{A3BBB785-8EE6-492F-B163-36B49146AA8D}" srcOrd="0" destOrd="0" presId="urn:microsoft.com/office/officeart/2005/8/layout/hierarchy1"/>
    <dgm:cxn modelId="{1FFB26C0-2B63-4EAD-9872-B06C275A6477}" srcId="{36A584AA-E5BD-48A4-BBC7-231505674139}" destId="{7B806B94-4193-49CF-8578-6B9B877CE453}" srcOrd="3" destOrd="0" parTransId="{ABBEE1CA-5CE1-41A7-AD80-8941AEBF0611}" sibTransId="{61295BAC-93A7-4D69-871F-050A67643F5F}"/>
    <dgm:cxn modelId="{A90F53C0-C3CA-4734-A117-C3FDE0B7E8F9}" type="presOf" srcId="{4B2C3F2E-5F08-4ED1-BC66-E9BA92ACC082}" destId="{25B42CB5-06ED-4276-880A-824B605CC122}" srcOrd="0" destOrd="0" presId="urn:microsoft.com/office/officeart/2005/8/layout/hierarchy1"/>
    <dgm:cxn modelId="{CFA2EBDC-B591-40A9-8DE7-5BD681BD760B}" type="presOf" srcId="{36A584AA-E5BD-48A4-BBC7-231505674139}" destId="{B367753C-0BDB-48F6-BA58-0984717C81B6}" srcOrd="0" destOrd="0" presId="urn:microsoft.com/office/officeart/2005/8/layout/hierarchy1"/>
    <dgm:cxn modelId="{06422DE7-91D9-421B-A926-1BEF3687D7DE}" srcId="{36A584AA-E5BD-48A4-BBC7-231505674139}" destId="{EAC168C1-58C5-46DE-B539-6BC6CB4331A0}" srcOrd="1" destOrd="0" parTransId="{321D0545-1E7E-4F10-8346-5A711034281A}" sibTransId="{30FF30CF-A004-49B4-857F-F12A8025099B}"/>
    <dgm:cxn modelId="{D2C5B3D4-C25B-4703-B3A1-6B321A277608}" type="presParOf" srcId="{B367753C-0BDB-48F6-BA58-0984717C81B6}" destId="{5C43DE2C-BCF7-4D54-8BC8-D3E357086750}" srcOrd="0" destOrd="0" presId="urn:microsoft.com/office/officeart/2005/8/layout/hierarchy1"/>
    <dgm:cxn modelId="{5D822C87-774F-4F70-9487-4A22392867DB}" type="presParOf" srcId="{5C43DE2C-BCF7-4D54-8BC8-D3E357086750}" destId="{3C22FB79-4C01-4FAF-BE68-099C546C0061}" srcOrd="0" destOrd="0" presId="urn:microsoft.com/office/officeart/2005/8/layout/hierarchy1"/>
    <dgm:cxn modelId="{04AAB39F-F066-4DB9-B22B-A00FE9A0909C}" type="presParOf" srcId="{3C22FB79-4C01-4FAF-BE68-099C546C0061}" destId="{78159CA6-0246-46BA-87C8-0ACCB7F54E60}" srcOrd="0" destOrd="0" presId="urn:microsoft.com/office/officeart/2005/8/layout/hierarchy1"/>
    <dgm:cxn modelId="{A4947C6B-52E3-4181-A438-4FA5510B4D67}" type="presParOf" srcId="{3C22FB79-4C01-4FAF-BE68-099C546C0061}" destId="{25B42CB5-06ED-4276-880A-824B605CC122}" srcOrd="1" destOrd="0" presId="urn:microsoft.com/office/officeart/2005/8/layout/hierarchy1"/>
    <dgm:cxn modelId="{E7A049FA-A5C0-4CBC-9AC1-F1330A0F6447}" type="presParOf" srcId="{5C43DE2C-BCF7-4D54-8BC8-D3E357086750}" destId="{7499122B-90A3-472D-9367-B71D861389BE}" srcOrd="1" destOrd="0" presId="urn:microsoft.com/office/officeart/2005/8/layout/hierarchy1"/>
    <dgm:cxn modelId="{10495003-6F21-4C6E-A0B6-8C13C1CF6B02}" type="presParOf" srcId="{B367753C-0BDB-48F6-BA58-0984717C81B6}" destId="{2787769B-D7CE-476D-97D2-83B9419C5FD2}" srcOrd="1" destOrd="0" presId="urn:microsoft.com/office/officeart/2005/8/layout/hierarchy1"/>
    <dgm:cxn modelId="{BCD6A3B1-4A8A-40D8-86F1-F25C81DDA240}" type="presParOf" srcId="{2787769B-D7CE-476D-97D2-83B9419C5FD2}" destId="{3DC1E6BC-2973-4470-A6A5-55A4C008DB58}" srcOrd="0" destOrd="0" presId="urn:microsoft.com/office/officeart/2005/8/layout/hierarchy1"/>
    <dgm:cxn modelId="{A0537BF0-583B-4620-943E-0677A72CB89F}" type="presParOf" srcId="{3DC1E6BC-2973-4470-A6A5-55A4C008DB58}" destId="{FB5C65A1-7B09-4354-9E7F-795EBE8DB53E}" srcOrd="0" destOrd="0" presId="urn:microsoft.com/office/officeart/2005/8/layout/hierarchy1"/>
    <dgm:cxn modelId="{A3481F6A-0A0C-42E2-9900-659D05C526B3}" type="presParOf" srcId="{3DC1E6BC-2973-4470-A6A5-55A4C008DB58}" destId="{A3BBB785-8EE6-492F-B163-36B49146AA8D}" srcOrd="1" destOrd="0" presId="urn:microsoft.com/office/officeart/2005/8/layout/hierarchy1"/>
    <dgm:cxn modelId="{990115FB-42CA-46AA-BAC8-CA90B217E556}" type="presParOf" srcId="{2787769B-D7CE-476D-97D2-83B9419C5FD2}" destId="{FB922D58-E0A5-40DA-94DF-5496859E1853}" srcOrd="1" destOrd="0" presId="urn:microsoft.com/office/officeart/2005/8/layout/hierarchy1"/>
    <dgm:cxn modelId="{3A1CD8F2-7C9D-4DCA-AC72-D472E5ED5246}" type="presParOf" srcId="{B367753C-0BDB-48F6-BA58-0984717C81B6}" destId="{0FA32D09-4003-492A-9635-045DE5DAD531}" srcOrd="2" destOrd="0" presId="urn:microsoft.com/office/officeart/2005/8/layout/hierarchy1"/>
    <dgm:cxn modelId="{C35543E6-3CC5-4F08-9502-290E083558CC}" type="presParOf" srcId="{0FA32D09-4003-492A-9635-045DE5DAD531}" destId="{FDC24856-6091-43EC-A539-F4815ABD3586}" srcOrd="0" destOrd="0" presId="urn:microsoft.com/office/officeart/2005/8/layout/hierarchy1"/>
    <dgm:cxn modelId="{70852C94-4D9E-4006-B6E6-172E13CB86B2}" type="presParOf" srcId="{FDC24856-6091-43EC-A539-F4815ABD3586}" destId="{B78D30C2-A245-4101-976E-6828E7429572}" srcOrd="0" destOrd="0" presId="urn:microsoft.com/office/officeart/2005/8/layout/hierarchy1"/>
    <dgm:cxn modelId="{E95FDE33-2199-4E9F-BBD7-0D8E6067F630}" type="presParOf" srcId="{FDC24856-6091-43EC-A539-F4815ABD3586}" destId="{C5F5A581-7A52-4033-92F8-460FCE313144}" srcOrd="1" destOrd="0" presId="urn:microsoft.com/office/officeart/2005/8/layout/hierarchy1"/>
    <dgm:cxn modelId="{A348B137-1D17-404D-A5A8-E842C29D8D87}" type="presParOf" srcId="{0FA32D09-4003-492A-9635-045DE5DAD531}" destId="{6EB9615A-5E7F-4F13-B917-278E4BF0EAD8}" srcOrd="1" destOrd="0" presId="urn:microsoft.com/office/officeart/2005/8/layout/hierarchy1"/>
    <dgm:cxn modelId="{9F6EFF65-3CF1-4243-8471-61B0E8BCC8D5}" type="presParOf" srcId="{B367753C-0BDB-48F6-BA58-0984717C81B6}" destId="{E7351A2F-552C-4A29-B385-F9EB093C7E9F}" srcOrd="3" destOrd="0" presId="urn:microsoft.com/office/officeart/2005/8/layout/hierarchy1"/>
    <dgm:cxn modelId="{C843FB4A-A0E5-4320-AC7E-7FBD341DFFA3}" type="presParOf" srcId="{E7351A2F-552C-4A29-B385-F9EB093C7E9F}" destId="{9586B44B-5BC4-49A4-9D94-D124924ED0AD}" srcOrd="0" destOrd="0" presId="urn:microsoft.com/office/officeart/2005/8/layout/hierarchy1"/>
    <dgm:cxn modelId="{135828A5-809F-4CB9-87E4-01532F8649BD}" type="presParOf" srcId="{9586B44B-5BC4-49A4-9D94-D124924ED0AD}" destId="{F76BCC83-A399-4EE2-952E-81439685016B}" srcOrd="0" destOrd="0" presId="urn:microsoft.com/office/officeart/2005/8/layout/hierarchy1"/>
    <dgm:cxn modelId="{CC02EC4C-DF60-4986-B24A-9934B06255D3}" type="presParOf" srcId="{9586B44B-5BC4-49A4-9D94-D124924ED0AD}" destId="{CEBAF995-983F-40EA-9555-F3648DAF8988}" srcOrd="1" destOrd="0" presId="urn:microsoft.com/office/officeart/2005/8/layout/hierarchy1"/>
    <dgm:cxn modelId="{272C1C8A-5CF0-4AF9-B0A0-FEFB63E965F3}" type="presParOf" srcId="{E7351A2F-552C-4A29-B385-F9EB093C7E9F}" destId="{009A60D0-1F4A-4634-9B86-9EC323F8A64E}" srcOrd="1" destOrd="0" presId="urn:microsoft.com/office/officeart/2005/8/layout/hierarchy1"/>
    <dgm:cxn modelId="{0A76681B-1CC8-4B54-A4F7-6D38E8AE38DA}" type="presParOf" srcId="{B367753C-0BDB-48F6-BA58-0984717C81B6}" destId="{D054172B-758F-4DB0-8E41-AD0CC1DFD115}" srcOrd="4" destOrd="0" presId="urn:microsoft.com/office/officeart/2005/8/layout/hierarchy1"/>
    <dgm:cxn modelId="{35230D18-D6C4-42BF-959C-6420EA7034F7}" type="presParOf" srcId="{D054172B-758F-4DB0-8E41-AD0CC1DFD115}" destId="{2A1D50D2-456A-49A4-AC1B-EAD460E9BD1E}" srcOrd="0" destOrd="0" presId="urn:microsoft.com/office/officeart/2005/8/layout/hierarchy1"/>
    <dgm:cxn modelId="{59CCF179-FEE7-4F7E-B8CC-B38375839F49}" type="presParOf" srcId="{2A1D50D2-456A-49A4-AC1B-EAD460E9BD1E}" destId="{EB71E650-9831-4FDE-BB7D-A9BF159DDBFA}" srcOrd="0" destOrd="0" presId="urn:microsoft.com/office/officeart/2005/8/layout/hierarchy1"/>
    <dgm:cxn modelId="{B405A1CC-2D03-42A9-B01B-D993A0DF2AFE}" type="presParOf" srcId="{2A1D50D2-456A-49A4-AC1B-EAD460E9BD1E}" destId="{E1C56584-74F3-4639-AC84-637DF40F0EB8}" srcOrd="1" destOrd="0" presId="urn:microsoft.com/office/officeart/2005/8/layout/hierarchy1"/>
    <dgm:cxn modelId="{1B21A9CB-8565-496C-BB5F-2466EAEC1002}" type="presParOf" srcId="{D054172B-758F-4DB0-8E41-AD0CC1DFD115}" destId="{7FB0B4E7-9D91-4310-BFE8-46842C94F2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E25577-9277-473D-9970-9892B4E6880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2AE919-85DA-479B-BA6F-E20EFE8D66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High initial investment with uncertain ROI.</a:t>
          </a:r>
        </a:p>
      </dgm:t>
    </dgm:pt>
    <dgm:pt modelId="{E4D3B451-01E5-4B71-9D88-7FE21008012F}" type="parTrans" cxnId="{2307E00F-5BAA-43CE-89DB-F52D117F4D2D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1D20731-96B8-4CDB-A7E2-6EA7538D0B2E}" type="sibTrans" cxnId="{2307E00F-5BAA-43CE-89DB-F52D117F4D2D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86B7FAF-3867-4BDE-9625-083ED6A27D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Pilot programs to validate assumptions and include contingency reserves.</a:t>
          </a:r>
        </a:p>
      </dgm:t>
    </dgm:pt>
    <dgm:pt modelId="{73136523-F591-4861-A6BC-14EF777C3C98}" type="parTrans" cxnId="{39CDAF00-7BF8-4893-979F-284CD6B591D2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49EC57B-D022-4B7A-8716-89B14A242893}" type="sibTrans" cxnId="{39CDAF00-7BF8-4893-979F-284CD6B591D2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3A466D6-2CDF-4DCD-82F2-A54E5D43892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dissatisfaction due to system failures.</a:t>
          </a:r>
        </a:p>
      </dgm:t>
    </dgm:pt>
    <dgm:pt modelId="{EBFBC055-30B3-4DBF-BC0D-23F1325440C4}" type="parTrans" cxnId="{45BA68A8-4DD0-4FEF-BD42-6DE1A3A70091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91AE02-1888-431F-9423-1BADC49C7FFA}" type="sibTrans" cxnId="{45BA68A8-4DD0-4FEF-BD42-6DE1A3A70091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1442648-86F4-42D3-B920-85B551792A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Pre-launch testing and robust customer support systems.</a:t>
          </a:r>
        </a:p>
      </dgm:t>
    </dgm:pt>
    <dgm:pt modelId="{7C7427B4-05CF-4CA7-B3A9-888F7FCA9AB4}" type="parTrans" cxnId="{3F41A104-3144-491F-908E-EA94044FC57C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471673B-F0C1-455F-8795-BECF155FCEE8}" type="sibTrans" cxnId="{3F41A104-3144-491F-908E-EA94044FC57C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DBF511D-F2B9-4052-8D97-FD1B4E9C407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breaches targeting customer payment information.</a:t>
          </a:r>
        </a:p>
      </dgm:t>
    </dgm:pt>
    <dgm:pt modelId="{79FFAAEF-A211-4720-84DD-DC4F6227703C}" type="parTrans" cxnId="{4C3A404B-C9C3-4C0D-809A-4C65F71EC615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FBCF2E0-24FB-4806-93EB-45D1BC98257D}" type="sibTrans" cxnId="{4C3A404B-C9C3-4C0D-809A-4C65F71EC615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434B421-C1F6-44A5-AD23-B9ABECEF65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Implement advanced encryption and conduct regular vulnerability assessments.</a:t>
          </a:r>
        </a:p>
      </dgm:t>
    </dgm:pt>
    <dgm:pt modelId="{849D788B-9307-4049-A0DF-168E03A510AF}" type="parTrans" cxnId="{95CF1CA2-73B1-4786-9D3A-216837B99044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4E9DF95-D0DB-4EA2-8E16-21375FEC0F58}" type="sibTrans" cxnId="{95CF1CA2-73B1-4786-9D3A-216837B99044}">
      <dgm:prSet/>
      <dgm:spPr/>
      <dgm:t>
        <a:bodyPr/>
        <a:lstStyle/>
        <a:p>
          <a:endParaRPr lang="en-US" sz="2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F1E60A-FB9C-4B16-B5CB-607CD16CE707}" type="pres">
      <dgm:prSet presAssocID="{18E25577-9277-473D-9970-9892B4E68807}" presName="root" presStyleCnt="0">
        <dgm:presLayoutVars>
          <dgm:dir/>
          <dgm:resizeHandles val="exact"/>
        </dgm:presLayoutVars>
      </dgm:prSet>
      <dgm:spPr/>
    </dgm:pt>
    <dgm:pt modelId="{F4ED5683-E599-4219-8E40-A81C5CA8EDA1}" type="pres">
      <dgm:prSet presAssocID="{892AE919-85DA-479B-BA6F-E20EFE8D664C}" presName="compNode" presStyleCnt="0"/>
      <dgm:spPr/>
    </dgm:pt>
    <dgm:pt modelId="{12C2991E-FF25-443A-A602-5CA4E2261DB2}" type="pres">
      <dgm:prSet presAssocID="{892AE919-85DA-479B-BA6F-E20EFE8D66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96E867-BCC8-4BBA-AD07-E9C090AB01A8}" type="pres">
      <dgm:prSet presAssocID="{892AE919-85DA-479B-BA6F-E20EFE8D664C}" presName="iconSpace" presStyleCnt="0"/>
      <dgm:spPr/>
    </dgm:pt>
    <dgm:pt modelId="{CF5C8E62-6CE5-49FD-A748-8B74E650519E}" type="pres">
      <dgm:prSet presAssocID="{892AE919-85DA-479B-BA6F-E20EFE8D664C}" presName="parTx" presStyleLbl="revTx" presStyleIdx="0" presStyleCnt="6">
        <dgm:presLayoutVars>
          <dgm:chMax val="0"/>
          <dgm:chPref val="0"/>
        </dgm:presLayoutVars>
      </dgm:prSet>
      <dgm:spPr/>
    </dgm:pt>
    <dgm:pt modelId="{D6A334DE-0892-4712-8422-DEA7598E00B3}" type="pres">
      <dgm:prSet presAssocID="{892AE919-85DA-479B-BA6F-E20EFE8D664C}" presName="txSpace" presStyleCnt="0"/>
      <dgm:spPr/>
    </dgm:pt>
    <dgm:pt modelId="{7AEB3EBA-0755-46E2-BEAD-A43685ED79A3}" type="pres">
      <dgm:prSet presAssocID="{892AE919-85DA-479B-BA6F-E20EFE8D664C}" presName="desTx" presStyleLbl="revTx" presStyleIdx="1" presStyleCnt="6">
        <dgm:presLayoutVars/>
      </dgm:prSet>
      <dgm:spPr/>
    </dgm:pt>
    <dgm:pt modelId="{AFE04280-D595-4D35-9609-134C7CDC57BD}" type="pres">
      <dgm:prSet presAssocID="{51D20731-96B8-4CDB-A7E2-6EA7538D0B2E}" presName="sibTrans" presStyleCnt="0"/>
      <dgm:spPr/>
    </dgm:pt>
    <dgm:pt modelId="{535AA2C1-9A28-4E25-88B5-8489673F4D4A}" type="pres">
      <dgm:prSet presAssocID="{D3A466D6-2CDF-4DCD-82F2-A54E5D43892B}" presName="compNode" presStyleCnt="0"/>
      <dgm:spPr/>
    </dgm:pt>
    <dgm:pt modelId="{7CDD16DD-5D03-4F4C-ADEC-CE7E8375B5BA}" type="pres">
      <dgm:prSet presAssocID="{D3A466D6-2CDF-4DCD-82F2-A54E5D43892B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BB02D4E-A75C-460B-A2B5-E329928ABB5C}" type="pres">
      <dgm:prSet presAssocID="{D3A466D6-2CDF-4DCD-82F2-A54E5D43892B}" presName="iconSpace" presStyleCnt="0"/>
      <dgm:spPr/>
    </dgm:pt>
    <dgm:pt modelId="{C6D8FE8D-32F2-4152-B52B-F1BB1AA6A0C1}" type="pres">
      <dgm:prSet presAssocID="{D3A466D6-2CDF-4DCD-82F2-A54E5D43892B}" presName="parTx" presStyleLbl="revTx" presStyleIdx="2" presStyleCnt="6">
        <dgm:presLayoutVars>
          <dgm:chMax val="0"/>
          <dgm:chPref val="0"/>
        </dgm:presLayoutVars>
      </dgm:prSet>
      <dgm:spPr/>
    </dgm:pt>
    <dgm:pt modelId="{F3AB39E3-04BC-4A40-8A5C-79A9C1634637}" type="pres">
      <dgm:prSet presAssocID="{D3A466D6-2CDF-4DCD-82F2-A54E5D43892B}" presName="txSpace" presStyleCnt="0"/>
      <dgm:spPr/>
    </dgm:pt>
    <dgm:pt modelId="{BA50577D-A57C-46DA-826F-EF24BCC8EB67}" type="pres">
      <dgm:prSet presAssocID="{D3A466D6-2CDF-4DCD-82F2-A54E5D43892B}" presName="desTx" presStyleLbl="revTx" presStyleIdx="3" presStyleCnt="6">
        <dgm:presLayoutVars/>
      </dgm:prSet>
      <dgm:spPr/>
    </dgm:pt>
    <dgm:pt modelId="{21B5C285-C323-4E91-9A76-5C95D0DE9D01}" type="pres">
      <dgm:prSet presAssocID="{AC91AE02-1888-431F-9423-1BADC49C7FFA}" presName="sibTrans" presStyleCnt="0"/>
      <dgm:spPr/>
    </dgm:pt>
    <dgm:pt modelId="{6FCB1EB6-A200-41A3-AA45-0B448D583153}" type="pres">
      <dgm:prSet presAssocID="{2DBF511D-F2B9-4052-8D97-FD1B4E9C407C}" presName="compNode" presStyleCnt="0"/>
      <dgm:spPr/>
    </dgm:pt>
    <dgm:pt modelId="{CEE2C8BC-FF65-49D6-8774-2D8FCFD4AFC3}" type="pres">
      <dgm:prSet presAssocID="{2DBF511D-F2B9-4052-8D97-FD1B4E9C40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0FDD32B-302A-4778-8747-504BDA712347}" type="pres">
      <dgm:prSet presAssocID="{2DBF511D-F2B9-4052-8D97-FD1B4E9C407C}" presName="iconSpace" presStyleCnt="0"/>
      <dgm:spPr/>
    </dgm:pt>
    <dgm:pt modelId="{5FF3E287-50E1-4ED9-82DA-2EA1F45309B2}" type="pres">
      <dgm:prSet presAssocID="{2DBF511D-F2B9-4052-8D97-FD1B4E9C407C}" presName="parTx" presStyleLbl="revTx" presStyleIdx="4" presStyleCnt="6">
        <dgm:presLayoutVars>
          <dgm:chMax val="0"/>
          <dgm:chPref val="0"/>
        </dgm:presLayoutVars>
      </dgm:prSet>
      <dgm:spPr/>
    </dgm:pt>
    <dgm:pt modelId="{20566110-CFB3-4174-BF54-6BDBD325E715}" type="pres">
      <dgm:prSet presAssocID="{2DBF511D-F2B9-4052-8D97-FD1B4E9C407C}" presName="txSpace" presStyleCnt="0"/>
      <dgm:spPr/>
    </dgm:pt>
    <dgm:pt modelId="{C5302C0E-F156-4828-8EFE-619952BF1679}" type="pres">
      <dgm:prSet presAssocID="{2DBF511D-F2B9-4052-8D97-FD1B4E9C407C}" presName="desTx" presStyleLbl="revTx" presStyleIdx="5" presStyleCnt="6">
        <dgm:presLayoutVars/>
      </dgm:prSet>
      <dgm:spPr/>
    </dgm:pt>
  </dgm:ptLst>
  <dgm:cxnLst>
    <dgm:cxn modelId="{39CDAF00-7BF8-4893-979F-284CD6B591D2}" srcId="{892AE919-85DA-479B-BA6F-E20EFE8D664C}" destId="{286B7FAF-3867-4BDE-9625-083ED6A27D93}" srcOrd="0" destOrd="0" parTransId="{73136523-F591-4861-A6BC-14EF777C3C98}" sibTransId="{C49EC57B-D022-4B7A-8716-89B14A242893}"/>
    <dgm:cxn modelId="{3F41A104-3144-491F-908E-EA94044FC57C}" srcId="{D3A466D6-2CDF-4DCD-82F2-A54E5D43892B}" destId="{71442648-86F4-42D3-B920-85B551792A9A}" srcOrd="0" destOrd="0" parTransId="{7C7427B4-05CF-4CA7-B3A9-888F7FCA9AB4}" sibTransId="{3471673B-F0C1-455F-8795-BECF155FCEE8}"/>
    <dgm:cxn modelId="{2307E00F-5BAA-43CE-89DB-F52D117F4D2D}" srcId="{18E25577-9277-473D-9970-9892B4E68807}" destId="{892AE919-85DA-479B-BA6F-E20EFE8D664C}" srcOrd="0" destOrd="0" parTransId="{E4D3B451-01E5-4B71-9D88-7FE21008012F}" sibTransId="{51D20731-96B8-4CDB-A7E2-6EA7538D0B2E}"/>
    <dgm:cxn modelId="{B384EA3C-ED04-4EE5-8202-8875F54A667F}" type="presOf" srcId="{2DBF511D-F2B9-4052-8D97-FD1B4E9C407C}" destId="{5FF3E287-50E1-4ED9-82DA-2EA1F45309B2}" srcOrd="0" destOrd="0" presId="urn:microsoft.com/office/officeart/2018/2/layout/IconLabelDescriptionList"/>
    <dgm:cxn modelId="{8CB84F5F-C081-4FD2-9021-DBC3C39D9439}" type="presOf" srcId="{286B7FAF-3867-4BDE-9625-083ED6A27D93}" destId="{7AEB3EBA-0755-46E2-BEAD-A43685ED79A3}" srcOrd="0" destOrd="0" presId="urn:microsoft.com/office/officeart/2018/2/layout/IconLabelDescriptionList"/>
    <dgm:cxn modelId="{87AC2868-4C7C-4DDB-A838-C8B43EB8490D}" type="presOf" srcId="{71442648-86F4-42D3-B920-85B551792A9A}" destId="{BA50577D-A57C-46DA-826F-EF24BCC8EB67}" srcOrd="0" destOrd="0" presId="urn:microsoft.com/office/officeart/2018/2/layout/IconLabelDescriptionList"/>
    <dgm:cxn modelId="{6C5F6969-1C2D-4895-9F9C-3C319B25CB5C}" type="presOf" srcId="{D3A466D6-2CDF-4DCD-82F2-A54E5D43892B}" destId="{C6D8FE8D-32F2-4152-B52B-F1BB1AA6A0C1}" srcOrd="0" destOrd="0" presId="urn:microsoft.com/office/officeart/2018/2/layout/IconLabelDescriptionList"/>
    <dgm:cxn modelId="{4C3A404B-C9C3-4C0D-809A-4C65F71EC615}" srcId="{18E25577-9277-473D-9970-9892B4E68807}" destId="{2DBF511D-F2B9-4052-8D97-FD1B4E9C407C}" srcOrd="2" destOrd="0" parTransId="{79FFAAEF-A211-4720-84DD-DC4F6227703C}" sibTransId="{2FBCF2E0-24FB-4806-93EB-45D1BC98257D}"/>
    <dgm:cxn modelId="{94EA0B7C-8925-4135-9207-48BF6A1A69CD}" type="presOf" srcId="{892AE919-85DA-479B-BA6F-E20EFE8D664C}" destId="{CF5C8E62-6CE5-49FD-A748-8B74E650519E}" srcOrd="0" destOrd="0" presId="urn:microsoft.com/office/officeart/2018/2/layout/IconLabelDescriptionList"/>
    <dgm:cxn modelId="{23A93F99-8BF7-41FB-85BA-5CD7D7DFE396}" type="presOf" srcId="{18E25577-9277-473D-9970-9892B4E68807}" destId="{30F1E60A-FB9C-4B16-B5CB-607CD16CE707}" srcOrd="0" destOrd="0" presId="urn:microsoft.com/office/officeart/2018/2/layout/IconLabelDescriptionList"/>
    <dgm:cxn modelId="{95CF1CA2-73B1-4786-9D3A-216837B99044}" srcId="{2DBF511D-F2B9-4052-8D97-FD1B4E9C407C}" destId="{8434B421-C1F6-44A5-AD23-B9ABECEF65A0}" srcOrd="0" destOrd="0" parTransId="{849D788B-9307-4049-A0DF-168E03A510AF}" sibTransId="{F4E9DF95-D0DB-4EA2-8E16-21375FEC0F58}"/>
    <dgm:cxn modelId="{45BA68A8-4DD0-4FEF-BD42-6DE1A3A70091}" srcId="{18E25577-9277-473D-9970-9892B4E68807}" destId="{D3A466D6-2CDF-4DCD-82F2-A54E5D43892B}" srcOrd="1" destOrd="0" parTransId="{EBFBC055-30B3-4DBF-BC0D-23F1325440C4}" sibTransId="{AC91AE02-1888-431F-9423-1BADC49C7FFA}"/>
    <dgm:cxn modelId="{938F4FA9-7FE9-43D0-9C53-87A48AB08345}" type="presOf" srcId="{8434B421-C1F6-44A5-AD23-B9ABECEF65A0}" destId="{C5302C0E-F156-4828-8EFE-619952BF1679}" srcOrd="0" destOrd="0" presId="urn:microsoft.com/office/officeart/2018/2/layout/IconLabelDescriptionList"/>
    <dgm:cxn modelId="{45A4CA2D-5DDD-4DFC-BE4C-9E3C28B79098}" type="presParOf" srcId="{30F1E60A-FB9C-4B16-B5CB-607CD16CE707}" destId="{F4ED5683-E599-4219-8E40-A81C5CA8EDA1}" srcOrd="0" destOrd="0" presId="urn:microsoft.com/office/officeart/2018/2/layout/IconLabelDescriptionList"/>
    <dgm:cxn modelId="{0C07F44C-C4D6-4373-AED4-E9044A684E26}" type="presParOf" srcId="{F4ED5683-E599-4219-8E40-A81C5CA8EDA1}" destId="{12C2991E-FF25-443A-A602-5CA4E2261DB2}" srcOrd="0" destOrd="0" presId="urn:microsoft.com/office/officeart/2018/2/layout/IconLabelDescriptionList"/>
    <dgm:cxn modelId="{EEF5FFBB-65B4-4D4B-85E9-DDA3D999561D}" type="presParOf" srcId="{F4ED5683-E599-4219-8E40-A81C5CA8EDA1}" destId="{2396E867-BCC8-4BBA-AD07-E9C090AB01A8}" srcOrd="1" destOrd="0" presId="urn:microsoft.com/office/officeart/2018/2/layout/IconLabelDescriptionList"/>
    <dgm:cxn modelId="{966E4E7A-E981-42E0-9478-5468AB680A2C}" type="presParOf" srcId="{F4ED5683-E599-4219-8E40-A81C5CA8EDA1}" destId="{CF5C8E62-6CE5-49FD-A748-8B74E650519E}" srcOrd="2" destOrd="0" presId="urn:microsoft.com/office/officeart/2018/2/layout/IconLabelDescriptionList"/>
    <dgm:cxn modelId="{CF8BDF67-4376-4B6F-A25B-C6C44FA2EB4C}" type="presParOf" srcId="{F4ED5683-E599-4219-8E40-A81C5CA8EDA1}" destId="{D6A334DE-0892-4712-8422-DEA7598E00B3}" srcOrd="3" destOrd="0" presId="urn:microsoft.com/office/officeart/2018/2/layout/IconLabelDescriptionList"/>
    <dgm:cxn modelId="{5122A698-A52F-48E8-A38A-1451BA767B3C}" type="presParOf" srcId="{F4ED5683-E599-4219-8E40-A81C5CA8EDA1}" destId="{7AEB3EBA-0755-46E2-BEAD-A43685ED79A3}" srcOrd="4" destOrd="0" presId="urn:microsoft.com/office/officeart/2018/2/layout/IconLabelDescriptionList"/>
    <dgm:cxn modelId="{97ACBE46-DDF2-4B2B-BA44-56DE007E2AF8}" type="presParOf" srcId="{30F1E60A-FB9C-4B16-B5CB-607CD16CE707}" destId="{AFE04280-D595-4D35-9609-134C7CDC57BD}" srcOrd="1" destOrd="0" presId="urn:microsoft.com/office/officeart/2018/2/layout/IconLabelDescriptionList"/>
    <dgm:cxn modelId="{67FB2AB4-30B9-450F-99B4-ECE902B4EA21}" type="presParOf" srcId="{30F1E60A-FB9C-4B16-B5CB-607CD16CE707}" destId="{535AA2C1-9A28-4E25-88B5-8489673F4D4A}" srcOrd="2" destOrd="0" presId="urn:microsoft.com/office/officeart/2018/2/layout/IconLabelDescriptionList"/>
    <dgm:cxn modelId="{A22D6B04-25CA-4431-A919-BFE895A7C921}" type="presParOf" srcId="{535AA2C1-9A28-4E25-88B5-8489673F4D4A}" destId="{7CDD16DD-5D03-4F4C-ADEC-CE7E8375B5BA}" srcOrd="0" destOrd="0" presId="urn:microsoft.com/office/officeart/2018/2/layout/IconLabelDescriptionList"/>
    <dgm:cxn modelId="{41892085-90D7-460A-ADDD-89D680041E26}" type="presParOf" srcId="{535AA2C1-9A28-4E25-88B5-8489673F4D4A}" destId="{7BB02D4E-A75C-460B-A2B5-E329928ABB5C}" srcOrd="1" destOrd="0" presId="urn:microsoft.com/office/officeart/2018/2/layout/IconLabelDescriptionList"/>
    <dgm:cxn modelId="{C321C744-D37B-497C-A7DC-E18CBC8F634C}" type="presParOf" srcId="{535AA2C1-9A28-4E25-88B5-8489673F4D4A}" destId="{C6D8FE8D-32F2-4152-B52B-F1BB1AA6A0C1}" srcOrd="2" destOrd="0" presId="urn:microsoft.com/office/officeart/2018/2/layout/IconLabelDescriptionList"/>
    <dgm:cxn modelId="{172A8B7F-73D9-4BCA-8881-8B9A11C8FD9E}" type="presParOf" srcId="{535AA2C1-9A28-4E25-88B5-8489673F4D4A}" destId="{F3AB39E3-04BC-4A40-8A5C-79A9C1634637}" srcOrd="3" destOrd="0" presId="urn:microsoft.com/office/officeart/2018/2/layout/IconLabelDescriptionList"/>
    <dgm:cxn modelId="{4AD0A8DE-4D79-402C-A03E-44660AFF8049}" type="presParOf" srcId="{535AA2C1-9A28-4E25-88B5-8489673F4D4A}" destId="{BA50577D-A57C-46DA-826F-EF24BCC8EB67}" srcOrd="4" destOrd="0" presId="urn:microsoft.com/office/officeart/2018/2/layout/IconLabelDescriptionList"/>
    <dgm:cxn modelId="{655905AA-A4F6-46D9-A260-89EE6B51C579}" type="presParOf" srcId="{30F1E60A-FB9C-4B16-B5CB-607CD16CE707}" destId="{21B5C285-C323-4E91-9A76-5C95D0DE9D01}" srcOrd="3" destOrd="0" presId="urn:microsoft.com/office/officeart/2018/2/layout/IconLabelDescriptionList"/>
    <dgm:cxn modelId="{85524B96-0E21-4230-863C-EC8C6095835F}" type="presParOf" srcId="{30F1E60A-FB9C-4B16-B5CB-607CD16CE707}" destId="{6FCB1EB6-A200-41A3-AA45-0B448D583153}" srcOrd="4" destOrd="0" presId="urn:microsoft.com/office/officeart/2018/2/layout/IconLabelDescriptionList"/>
    <dgm:cxn modelId="{6E1F924C-F837-491F-8FCC-E90E9B2293B9}" type="presParOf" srcId="{6FCB1EB6-A200-41A3-AA45-0B448D583153}" destId="{CEE2C8BC-FF65-49D6-8774-2D8FCFD4AFC3}" srcOrd="0" destOrd="0" presId="urn:microsoft.com/office/officeart/2018/2/layout/IconLabelDescriptionList"/>
    <dgm:cxn modelId="{DDE0C177-BF78-40BA-9515-22F502DD5E49}" type="presParOf" srcId="{6FCB1EB6-A200-41A3-AA45-0B448D583153}" destId="{80FDD32B-302A-4778-8747-504BDA712347}" srcOrd="1" destOrd="0" presId="urn:microsoft.com/office/officeart/2018/2/layout/IconLabelDescriptionList"/>
    <dgm:cxn modelId="{571D2459-9863-4CD9-80D1-6C2959AB6510}" type="presParOf" srcId="{6FCB1EB6-A200-41A3-AA45-0B448D583153}" destId="{5FF3E287-50E1-4ED9-82DA-2EA1F45309B2}" srcOrd="2" destOrd="0" presId="urn:microsoft.com/office/officeart/2018/2/layout/IconLabelDescriptionList"/>
    <dgm:cxn modelId="{C19F417C-A713-4F09-813E-9C71E6C63AF8}" type="presParOf" srcId="{6FCB1EB6-A200-41A3-AA45-0B448D583153}" destId="{20566110-CFB3-4174-BF54-6BDBD325E715}" srcOrd="3" destOrd="0" presId="urn:microsoft.com/office/officeart/2018/2/layout/IconLabelDescriptionList"/>
    <dgm:cxn modelId="{72961E18-9D45-46CD-9E1D-F075A68537F7}" type="presParOf" srcId="{6FCB1EB6-A200-41A3-AA45-0B448D583153}" destId="{C5302C0E-F156-4828-8EFE-619952BF167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D56A2-DD19-44E9-93C2-097BAD0E0610}">
      <dsp:nvSpPr>
        <dsp:cNvPr id="0" name=""/>
        <dsp:cNvSpPr/>
      </dsp:nvSpPr>
      <dsp:spPr>
        <a:xfrm>
          <a:off x="0" y="157516"/>
          <a:ext cx="22287465" cy="58533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8D339-FFC9-44C8-B25D-5D698175B778}">
      <dsp:nvSpPr>
        <dsp:cNvPr id="0" name=""/>
        <dsp:cNvSpPr/>
      </dsp:nvSpPr>
      <dsp:spPr>
        <a:xfrm>
          <a:off x="674761" y="1411367"/>
          <a:ext cx="4869288" cy="35957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46360-191F-4A58-90E8-143A4A28E4ED}">
      <dsp:nvSpPr>
        <dsp:cNvPr id="0" name=""/>
        <dsp:cNvSpPr/>
      </dsp:nvSpPr>
      <dsp:spPr>
        <a:xfrm rot="10800000">
          <a:off x="674761" y="6204121"/>
          <a:ext cx="4869288" cy="290351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ea typeface="Calibri"/>
              <a:cs typeface="Calibri"/>
            </a:rPr>
            <a:t>Jane Richardson (CEO): Strategic visionary leading the firm's growth.</a:t>
          </a:r>
          <a:endParaRPr lang="en-CA" sz="3200" kern="1200">
            <a:latin typeface="Calibri"/>
            <a:ea typeface="Calibri"/>
            <a:cs typeface="Calibri"/>
          </a:endParaRPr>
        </a:p>
      </dsp:txBody>
      <dsp:txXfrm rot="10800000">
        <a:off x="764054" y="6204121"/>
        <a:ext cx="4690702" cy="2814225"/>
      </dsp:txXfrm>
    </dsp:sp>
    <dsp:sp modelId="{F3CC2CC9-E48B-4107-9321-14405DBE2A61}">
      <dsp:nvSpPr>
        <dsp:cNvPr id="0" name=""/>
        <dsp:cNvSpPr/>
      </dsp:nvSpPr>
      <dsp:spPr>
        <a:xfrm>
          <a:off x="11318880" y="1640264"/>
          <a:ext cx="4869288" cy="350282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379" r="53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A25-1AC3-4B53-9EAE-990A09AFB8C1}">
      <dsp:nvSpPr>
        <dsp:cNvPr id="0" name=""/>
        <dsp:cNvSpPr/>
      </dsp:nvSpPr>
      <dsp:spPr>
        <a:xfrm rot="10800000">
          <a:off x="6030979" y="6204121"/>
          <a:ext cx="4869288" cy="290351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ea typeface="Calibri"/>
              <a:cs typeface="Calibri"/>
            </a:rPr>
            <a:t>Mark Anders (COO): Operational expert ensuring flawless project execution.</a:t>
          </a:r>
          <a:endParaRPr lang="en-CA" sz="3200" kern="1200">
            <a:latin typeface="Calibri"/>
            <a:ea typeface="Calibri"/>
            <a:cs typeface="Calibri"/>
          </a:endParaRPr>
        </a:p>
      </dsp:txBody>
      <dsp:txXfrm rot="10800000">
        <a:off x="6120272" y="6204121"/>
        <a:ext cx="4690702" cy="2814225"/>
      </dsp:txXfrm>
    </dsp:sp>
    <dsp:sp modelId="{653017F3-21A4-4F88-8C2B-16FE533B3C55}">
      <dsp:nvSpPr>
        <dsp:cNvPr id="0" name=""/>
        <dsp:cNvSpPr/>
      </dsp:nvSpPr>
      <dsp:spPr>
        <a:xfrm>
          <a:off x="5920203" y="1513555"/>
          <a:ext cx="4869288" cy="354541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21" r="1082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595ED-4CEF-4D60-BEC6-C13DB132CA8D}">
      <dsp:nvSpPr>
        <dsp:cNvPr id="0" name=""/>
        <dsp:cNvSpPr/>
      </dsp:nvSpPr>
      <dsp:spPr>
        <a:xfrm rot="10800000">
          <a:off x="11387196" y="6204121"/>
          <a:ext cx="4869288" cy="290351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ea typeface="Calibri"/>
              <a:cs typeface="Calibri"/>
            </a:rPr>
            <a:t>Priya Desai (CFO): Financial strategist driving fiscal efficiency.</a:t>
          </a:r>
          <a:endParaRPr lang="en-CA" sz="3200" kern="1200">
            <a:latin typeface="Calibri"/>
            <a:ea typeface="Calibri"/>
            <a:cs typeface="Calibri"/>
          </a:endParaRPr>
        </a:p>
      </dsp:txBody>
      <dsp:txXfrm rot="10800000">
        <a:off x="11476489" y="6204121"/>
        <a:ext cx="4690702" cy="2814225"/>
      </dsp:txXfrm>
    </dsp:sp>
    <dsp:sp modelId="{D6AC9CF8-9D3F-4109-9F4E-118CA2A19992}">
      <dsp:nvSpPr>
        <dsp:cNvPr id="0" name=""/>
        <dsp:cNvSpPr/>
      </dsp:nvSpPr>
      <dsp:spPr>
        <a:xfrm>
          <a:off x="16743414" y="1436796"/>
          <a:ext cx="4869288" cy="354491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676" r="267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33B52-D969-439B-8D23-7EA3600B4A26}">
      <dsp:nvSpPr>
        <dsp:cNvPr id="0" name=""/>
        <dsp:cNvSpPr/>
      </dsp:nvSpPr>
      <dsp:spPr>
        <a:xfrm rot="10800000">
          <a:off x="16743414" y="6204121"/>
          <a:ext cx="4869288" cy="290351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ea typeface="Calibri"/>
              <a:cs typeface="Calibri"/>
            </a:rPr>
            <a:t>Lucas Tan (CSO): Architect of transformative strategies for clients.</a:t>
          </a:r>
          <a:endParaRPr lang="en-CA" sz="3200" kern="1200">
            <a:latin typeface="Calibri"/>
            <a:ea typeface="Calibri"/>
            <a:cs typeface="Calibri"/>
          </a:endParaRPr>
        </a:p>
      </dsp:txBody>
      <dsp:txXfrm rot="10800000">
        <a:off x="16832707" y="6204121"/>
        <a:ext cx="4690702" cy="2814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A0135-5466-4805-8D26-8A5155BED3D4}">
      <dsp:nvSpPr>
        <dsp:cNvPr id="0" name=""/>
        <dsp:cNvSpPr/>
      </dsp:nvSpPr>
      <dsp:spPr>
        <a:xfrm>
          <a:off x="0" y="0"/>
          <a:ext cx="147356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C47AF-3D59-465F-BC1C-40B1A85ECEB2}">
      <dsp:nvSpPr>
        <dsp:cNvPr id="0" name=""/>
        <dsp:cNvSpPr/>
      </dsp:nvSpPr>
      <dsp:spPr>
        <a:xfrm>
          <a:off x="0" y="0"/>
          <a:ext cx="3179516" cy="62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Key Features:</a:t>
          </a:r>
          <a:endParaRPr lang="en-US" sz="36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0"/>
        <a:ext cx="3179516" cy="6270424"/>
      </dsp:txXfrm>
    </dsp:sp>
    <dsp:sp modelId="{A37159C4-664F-4612-89AB-523B5A33573B}">
      <dsp:nvSpPr>
        <dsp:cNvPr id="0" name=""/>
        <dsp:cNvSpPr/>
      </dsp:nvSpPr>
      <dsp:spPr>
        <a:xfrm>
          <a:off x="3396017" y="73711"/>
          <a:ext cx="11330259" cy="14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Seamless Experience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Charge by parking over a charging pad—no physical connectors needed.</a:t>
          </a:r>
        </a:p>
      </dsp:txBody>
      <dsp:txXfrm>
        <a:off x="3396017" y="73711"/>
        <a:ext cx="11330259" cy="1474223"/>
      </dsp:txXfrm>
    </dsp:sp>
    <dsp:sp modelId="{C49B3D76-9330-4749-AA81-E1FB68AD3FD0}">
      <dsp:nvSpPr>
        <dsp:cNvPr id="0" name=""/>
        <dsp:cNvSpPr/>
      </dsp:nvSpPr>
      <dsp:spPr>
        <a:xfrm>
          <a:off x="3179516" y="1547934"/>
          <a:ext cx="11546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E7EB-7E24-41C8-B9FE-4C55AFE106F9}">
      <dsp:nvSpPr>
        <dsp:cNvPr id="0" name=""/>
        <dsp:cNvSpPr/>
      </dsp:nvSpPr>
      <dsp:spPr>
        <a:xfrm>
          <a:off x="3396017" y="1621645"/>
          <a:ext cx="11330259" cy="14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High Efficiency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Fast, reliable, and efficient charging without wear and tear.</a:t>
          </a:r>
        </a:p>
      </dsp:txBody>
      <dsp:txXfrm>
        <a:off x="3396017" y="1621645"/>
        <a:ext cx="11330259" cy="1474223"/>
      </dsp:txXfrm>
    </dsp:sp>
    <dsp:sp modelId="{19BA7D75-4607-434A-BACF-8EB52E892DB6}">
      <dsp:nvSpPr>
        <dsp:cNvPr id="0" name=""/>
        <dsp:cNvSpPr/>
      </dsp:nvSpPr>
      <dsp:spPr>
        <a:xfrm>
          <a:off x="3179516" y="3095868"/>
          <a:ext cx="11546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468B-2D27-405D-906D-A807FE714831}">
      <dsp:nvSpPr>
        <dsp:cNvPr id="0" name=""/>
        <dsp:cNvSpPr/>
      </dsp:nvSpPr>
      <dsp:spPr>
        <a:xfrm>
          <a:off x="3396017" y="3169579"/>
          <a:ext cx="11330259" cy="14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Sustainable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Eco-friendly and supports TD Bank’s commitment to clean energy.</a:t>
          </a:r>
        </a:p>
      </dsp:txBody>
      <dsp:txXfrm>
        <a:off x="3396017" y="3169579"/>
        <a:ext cx="11330259" cy="1474223"/>
      </dsp:txXfrm>
    </dsp:sp>
    <dsp:sp modelId="{3C8EFB1D-556F-498C-8741-D131135656A9}">
      <dsp:nvSpPr>
        <dsp:cNvPr id="0" name=""/>
        <dsp:cNvSpPr/>
      </dsp:nvSpPr>
      <dsp:spPr>
        <a:xfrm>
          <a:off x="3179516" y="4643803"/>
          <a:ext cx="11546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2DC49-E0BA-4F2B-903B-247BF09DA9C3}">
      <dsp:nvSpPr>
        <dsp:cNvPr id="0" name=""/>
        <dsp:cNvSpPr/>
      </dsp:nvSpPr>
      <dsp:spPr>
        <a:xfrm>
          <a:off x="3396017" y="4717514"/>
          <a:ext cx="11330259" cy="1474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Easy Integration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Can be easily integrated into existing EV infrastructure.</a:t>
          </a:r>
        </a:p>
      </dsp:txBody>
      <dsp:txXfrm>
        <a:off x="3396017" y="4717514"/>
        <a:ext cx="11330259" cy="1474223"/>
      </dsp:txXfrm>
    </dsp:sp>
    <dsp:sp modelId="{FF2FED06-1E8F-4258-AFFC-CAF9AD9FBA19}">
      <dsp:nvSpPr>
        <dsp:cNvPr id="0" name=""/>
        <dsp:cNvSpPr/>
      </dsp:nvSpPr>
      <dsp:spPr>
        <a:xfrm>
          <a:off x="3179516" y="6191737"/>
          <a:ext cx="115467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AE789-86C6-400E-9ED5-9C36DB4E306D}">
      <dsp:nvSpPr>
        <dsp:cNvPr id="0" name=""/>
        <dsp:cNvSpPr/>
      </dsp:nvSpPr>
      <dsp:spPr>
        <a:xfrm>
          <a:off x="0" y="6270424"/>
          <a:ext cx="147356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CA57-4042-4949-90A4-CDE13EC82AB8}">
      <dsp:nvSpPr>
        <dsp:cNvPr id="0" name=""/>
        <dsp:cNvSpPr/>
      </dsp:nvSpPr>
      <dsp:spPr>
        <a:xfrm>
          <a:off x="0" y="6270424"/>
          <a:ext cx="3200026" cy="62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Business Impact:</a:t>
          </a:r>
          <a:endParaRPr lang="en-US" sz="3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6270424"/>
        <a:ext cx="3200026" cy="6270424"/>
      </dsp:txXfrm>
    </dsp:sp>
    <dsp:sp modelId="{215CF11D-D40C-4886-8705-20FF8CEC2429}">
      <dsp:nvSpPr>
        <dsp:cNvPr id="0" name=""/>
        <dsp:cNvSpPr/>
      </dsp:nvSpPr>
      <dsp:spPr>
        <a:xfrm>
          <a:off x="3416096" y="6319794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Revenue Growth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New revenue streams through partnerships and product sales.</a:t>
          </a:r>
        </a:p>
      </dsp:txBody>
      <dsp:txXfrm>
        <a:off x="3416096" y="6319794"/>
        <a:ext cx="11307666" cy="987408"/>
      </dsp:txXfrm>
    </dsp:sp>
    <dsp:sp modelId="{7600EAA0-39A1-4012-81D0-4575A36859E8}">
      <dsp:nvSpPr>
        <dsp:cNvPr id="0" name=""/>
        <dsp:cNvSpPr/>
      </dsp:nvSpPr>
      <dsp:spPr>
        <a:xfrm>
          <a:off x="3200026" y="7307202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23145-CAFD-4022-83E8-024E3E4D7A7C}">
      <dsp:nvSpPr>
        <dsp:cNvPr id="0" name=""/>
        <dsp:cNvSpPr/>
      </dsp:nvSpPr>
      <dsp:spPr>
        <a:xfrm>
          <a:off x="3416096" y="7356572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Brand Leadership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Positions TD Bank as an innovator in sustainable mobility.</a:t>
          </a:r>
        </a:p>
      </dsp:txBody>
      <dsp:txXfrm>
        <a:off x="3416096" y="7356572"/>
        <a:ext cx="11307666" cy="987408"/>
      </dsp:txXfrm>
    </dsp:sp>
    <dsp:sp modelId="{1D107926-E06C-4CFC-9249-1A436D3A538B}">
      <dsp:nvSpPr>
        <dsp:cNvPr id="0" name=""/>
        <dsp:cNvSpPr/>
      </dsp:nvSpPr>
      <dsp:spPr>
        <a:xfrm>
          <a:off x="3200026" y="8343980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1FF23-1D7F-4722-9566-D8DB68EFA91A}">
      <dsp:nvSpPr>
        <dsp:cNvPr id="0" name=""/>
        <dsp:cNvSpPr/>
      </dsp:nvSpPr>
      <dsp:spPr>
        <a:xfrm>
          <a:off x="3416096" y="8393351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Expansion</a:t>
          </a: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: Opportunities in North America and international markets as EV adoption grows.</a:t>
          </a:r>
        </a:p>
      </dsp:txBody>
      <dsp:txXfrm>
        <a:off x="3416096" y="8393351"/>
        <a:ext cx="11307666" cy="987408"/>
      </dsp:txXfrm>
    </dsp:sp>
    <dsp:sp modelId="{9F211B91-D3BE-410F-ADF9-6D17B94D832A}">
      <dsp:nvSpPr>
        <dsp:cNvPr id="0" name=""/>
        <dsp:cNvSpPr/>
      </dsp:nvSpPr>
      <dsp:spPr>
        <a:xfrm>
          <a:off x="3200026" y="9380759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7ABFC-CB28-47EB-81D0-C4855AD97AF7}">
      <dsp:nvSpPr>
        <dsp:cNvPr id="0" name=""/>
        <dsp:cNvSpPr/>
      </dsp:nvSpPr>
      <dsp:spPr>
        <a:xfrm>
          <a:off x="3416096" y="9430129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Strategic Alignment:</a:t>
          </a:r>
          <a:endParaRPr lang="en-US" sz="29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16096" y="9430129"/>
        <a:ext cx="11307666" cy="987408"/>
      </dsp:txXfrm>
    </dsp:sp>
    <dsp:sp modelId="{8B7F5F6F-2CBB-4204-A6C5-FDA1256DC6C5}">
      <dsp:nvSpPr>
        <dsp:cNvPr id="0" name=""/>
        <dsp:cNvSpPr/>
      </dsp:nvSpPr>
      <dsp:spPr>
        <a:xfrm>
          <a:off x="3200026" y="10417537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72F2D-94A4-4AFF-AC2B-266A4D772C23}">
      <dsp:nvSpPr>
        <dsp:cNvPr id="0" name=""/>
        <dsp:cNvSpPr/>
      </dsp:nvSpPr>
      <dsp:spPr>
        <a:xfrm>
          <a:off x="3416096" y="10466908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Supports TD Bank’s sustainability goals and expansion in the electric vehicle market</a:t>
          </a:r>
        </a:p>
      </dsp:txBody>
      <dsp:txXfrm>
        <a:off x="3416096" y="10466908"/>
        <a:ext cx="11307666" cy="987408"/>
      </dsp:txXfrm>
    </dsp:sp>
    <dsp:sp modelId="{79BCFEF2-F60D-456A-B22B-718E1A991EF3}">
      <dsp:nvSpPr>
        <dsp:cNvPr id="0" name=""/>
        <dsp:cNvSpPr/>
      </dsp:nvSpPr>
      <dsp:spPr>
        <a:xfrm>
          <a:off x="3200026" y="11454316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717E7-ADD9-4F6A-810E-E837D6CFAFD2}">
      <dsp:nvSpPr>
        <dsp:cNvPr id="0" name=""/>
        <dsp:cNvSpPr/>
      </dsp:nvSpPr>
      <dsp:spPr>
        <a:xfrm>
          <a:off x="3416096" y="11503686"/>
          <a:ext cx="11307666" cy="987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Supports Long-term Sustainability</a:t>
          </a:r>
          <a:endParaRPr lang="en-US" sz="29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16096" y="11503686"/>
        <a:ext cx="11307666" cy="987408"/>
      </dsp:txXfrm>
    </dsp:sp>
    <dsp:sp modelId="{31090D5C-2858-47D7-9239-35CEA0A8060C}">
      <dsp:nvSpPr>
        <dsp:cNvPr id="0" name=""/>
        <dsp:cNvSpPr/>
      </dsp:nvSpPr>
      <dsp:spPr>
        <a:xfrm>
          <a:off x="3200026" y="12491094"/>
          <a:ext cx="115237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94335-C669-4271-930E-9752F05BA9E4}">
      <dsp:nvSpPr>
        <dsp:cNvPr id="0" name=""/>
        <dsp:cNvSpPr/>
      </dsp:nvSpPr>
      <dsp:spPr>
        <a:xfrm>
          <a:off x="0" y="0"/>
          <a:ext cx="20695594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Objectives</a:t>
          </a:r>
          <a:endParaRPr lang="en-US" sz="6500" kern="1200"/>
        </a:p>
      </dsp:txBody>
      <dsp:txXfrm>
        <a:off x="76105" y="76105"/>
        <a:ext cx="20543384" cy="1406815"/>
      </dsp:txXfrm>
    </dsp:sp>
    <dsp:sp modelId="{9E826C1B-243C-4BF8-A358-3AF9EB443693}">
      <dsp:nvSpPr>
        <dsp:cNvPr id="0" name=""/>
        <dsp:cNvSpPr/>
      </dsp:nvSpPr>
      <dsp:spPr>
        <a:xfrm>
          <a:off x="0" y="2284965"/>
          <a:ext cx="20695594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085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0" kern="1200"/>
            <a:t>Acquire and integrate WiTricity's wireless power transfer technology to expand TD’s product offerings.</a:t>
          </a:r>
          <a:endParaRPr lang="en-US" sz="4000" kern="120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0" kern="1200"/>
            <a:t>Enhance TD’s competitive edge and drive innovation in sustainable energy solutions.</a:t>
          </a:r>
          <a:endParaRPr lang="en-US" sz="4000" kern="120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0" kern="1200"/>
            <a:t>Support TD’s long-term environmental goals and attract new customer segments.</a:t>
          </a:r>
          <a:endParaRPr lang="en-US" sz="4000" kern="1200"/>
        </a:p>
      </dsp:txBody>
      <dsp:txXfrm>
        <a:off x="0" y="2284965"/>
        <a:ext cx="20695594" cy="26237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59CA6-0246-46BA-87C8-0ACCB7F54E60}">
      <dsp:nvSpPr>
        <dsp:cNvPr id="0" name=""/>
        <dsp:cNvSpPr/>
      </dsp:nvSpPr>
      <dsp:spPr>
        <a:xfrm>
          <a:off x="-36883" y="731834"/>
          <a:ext cx="3776058" cy="2397797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42CB5-06ED-4276-880A-824B605CC122}">
      <dsp:nvSpPr>
        <dsp:cNvPr id="0" name=""/>
        <dsp:cNvSpPr/>
      </dsp:nvSpPr>
      <dsp:spPr>
        <a:xfrm>
          <a:off x="382678" y="1130418"/>
          <a:ext cx="3776058" cy="239779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Project Title: </a:t>
          </a:r>
          <a:r>
            <a:rPr lang="en-US" sz="2800" b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TD Bank’s Acquisition of WiTricity </a:t>
          </a:r>
          <a:endParaRPr lang="en-US" sz="2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52907" y="1200647"/>
        <a:ext cx="3635600" cy="2257339"/>
      </dsp:txXfrm>
    </dsp:sp>
    <dsp:sp modelId="{FB5C65A1-7B09-4354-9E7F-795EBE8DB53E}">
      <dsp:nvSpPr>
        <dsp:cNvPr id="0" name=""/>
        <dsp:cNvSpPr/>
      </dsp:nvSpPr>
      <dsp:spPr>
        <a:xfrm>
          <a:off x="4578299" y="731834"/>
          <a:ext cx="3776058" cy="2397797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BB785-8EE6-492F-B163-36B49146AA8D}">
      <dsp:nvSpPr>
        <dsp:cNvPr id="0" name=""/>
        <dsp:cNvSpPr/>
      </dsp:nvSpPr>
      <dsp:spPr>
        <a:xfrm>
          <a:off x="4997861" y="1130418"/>
          <a:ext cx="3776058" cy="239779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Sponsor: </a:t>
          </a:r>
          <a:r>
            <a:rPr lang="en-US" sz="2800" b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TD Bank Senior Leadership, Phillip Brand</a:t>
          </a:r>
          <a:endParaRPr lang="en-US" sz="2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068090" y="1200647"/>
        <a:ext cx="3635600" cy="2257339"/>
      </dsp:txXfrm>
    </dsp:sp>
    <dsp:sp modelId="{B78D30C2-A245-4101-976E-6828E7429572}">
      <dsp:nvSpPr>
        <dsp:cNvPr id="0" name=""/>
        <dsp:cNvSpPr/>
      </dsp:nvSpPr>
      <dsp:spPr>
        <a:xfrm>
          <a:off x="9193482" y="731834"/>
          <a:ext cx="3776058" cy="2397797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5A581-7A52-4033-92F8-460FCE313144}">
      <dsp:nvSpPr>
        <dsp:cNvPr id="0" name=""/>
        <dsp:cNvSpPr/>
      </dsp:nvSpPr>
      <dsp:spPr>
        <a:xfrm>
          <a:off x="9613044" y="1130418"/>
          <a:ext cx="3776058" cy="239779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Project Manager: </a:t>
          </a:r>
          <a:r>
            <a:rPr lang="en-US" sz="2800" b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Rutvi Manishbhai Patel</a:t>
          </a:r>
          <a:endParaRPr lang="en-US" sz="2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683273" y="1200647"/>
        <a:ext cx="3635600" cy="2257339"/>
      </dsp:txXfrm>
    </dsp:sp>
    <dsp:sp modelId="{F76BCC83-A399-4EE2-952E-81439685016B}">
      <dsp:nvSpPr>
        <dsp:cNvPr id="0" name=""/>
        <dsp:cNvSpPr/>
      </dsp:nvSpPr>
      <dsp:spPr>
        <a:xfrm>
          <a:off x="13808665" y="731834"/>
          <a:ext cx="3776058" cy="2397797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AF995-983F-40EA-9555-F3648DAF8988}">
      <dsp:nvSpPr>
        <dsp:cNvPr id="0" name=""/>
        <dsp:cNvSpPr/>
      </dsp:nvSpPr>
      <dsp:spPr>
        <a:xfrm>
          <a:off x="14228227" y="1130418"/>
          <a:ext cx="3776058" cy="239779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Members: </a:t>
          </a:r>
          <a:r>
            <a:rPr lang="en-US" sz="2800" b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Includes Project Team Leader and a team of Business Analysts.</a:t>
          </a:r>
          <a:endParaRPr lang="en-US" sz="2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4298456" y="1200647"/>
        <a:ext cx="3635600" cy="2257339"/>
      </dsp:txXfrm>
    </dsp:sp>
    <dsp:sp modelId="{EB71E650-9831-4FDE-BB7D-A9BF159DDBFA}">
      <dsp:nvSpPr>
        <dsp:cNvPr id="0" name=""/>
        <dsp:cNvSpPr/>
      </dsp:nvSpPr>
      <dsp:spPr>
        <a:xfrm>
          <a:off x="18423848" y="731834"/>
          <a:ext cx="3776058" cy="2397797"/>
        </a:xfrm>
        <a:prstGeom prst="roundRect">
          <a:avLst>
            <a:gd name="adj" fmla="val 10000"/>
          </a:avLst>
        </a:prstGeom>
        <a:solidFill>
          <a:schemeClr val="tx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56584-74F3-4639-AC84-637DF40F0EB8}">
      <dsp:nvSpPr>
        <dsp:cNvPr id="0" name=""/>
        <dsp:cNvSpPr/>
      </dsp:nvSpPr>
      <dsp:spPr>
        <a:xfrm>
          <a:off x="18843410" y="1130418"/>
          <a:ext cx="3776058" cy="239779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Timeline: </a:t>
          </a:r>
          <a:r>
            <a:rPr lang="en-US" sz="2800" b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12 Month Duration</a:t>
          </a:r>
          <a:endParaRPr lang="en-US" sz="2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8913639" y="1200647"/>
        <a:ext cx="3635600" cy="22573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2991E-FF25-443A-A602-5CA4E2261DB2}">
      <dsp:nvSpPr>
        <dsp:cNvPr id="0" name=""/>
        <dsp:cNvSpPr/>
      </dsp:nvSpPr>
      <dsp:spPr>
        <a:xfrm>
          <a:off x="3668646" y="142938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C8E62-6CE5-49FD-A748-8B74E650519E}">
      <dsp:nvSpPr>
        <dsp:cNvPr id="0" name=""/>
        <dsp:cNvSpPr/>
      </dsp:nvSpPr>
      <dsp:spPr>
        <a:xfrm>
          <a:off x="3668646" y="3171269"/>
          <a:ext cx="4320000" cy="150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High initial investment with uncertain ROI.</a:t>
          </a:r>
        </a:p>
      </dsp:txBody>
      <dsp:txXfrm>
        <a:off x="3668646" y="3171269"/>
        <a:ext cx="4320000" cy="1502929"/>
      </dsp:txXfrm>
    </dsp:sp>
    <dsp:sp modelId="{7AEB3EBA-0755-46E2-BEAD-A43685ED79A3}">
      <dsp:nvSpPr>
        <dsp:cNvPr id="0" name=""/>
        <dsp:cNvSpPr/>
      </dsp:nvSpPr>
      <dsp:spPr>
        <a:xfrm>
          <a:off x="3668646" y="4781122"/>
          <a:ext cx="4320000" cy="1994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Pilot programs to validate assumptions and include contingency reserves.</a:t>
          </a:r>
        </a:p>
      </dsp:txBody>
      <dsp:txXfrm>
        <a:off x="3668646" y="4781122"/>
        <a:ext cx="4320000" cy="1994048"/>
      </dsp:txXfrm>
    </dsp:sp>
    <dsp:sp modelId="{7CDD16DD-5D03-4F4C-ADEC-CE7E8375B5BA}">
      <dsp:nvSpPr>
        <dsp:cNvPr id="0" name=""/>
        <dsp:cNvSpPr/>
      </dsp:nvSpPr>
      <dsp:spPr>
        <a:xfrm>
          <a:off x="8744646" y="1429386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8FE8D-32F2-4152-B52B-F1BB1AA6A0C1}">
      <dsp:nvSpPr>
        <dsp:cNvPr id="0" name=""/>
        <dsp:cNvSpPr/>
      </dsp:nvSpPr>
      <dsp:spPr>
        <a:xfrm>
          <a:off x="8744646" y="3171269"/>
          <a:ext cx="4320000" cy="150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dissatisfaction due to system failures.</a:t>
          </a:r>
        </a:p>
      </dsp:txBody>
      <dsp:txXfrm>
        <a:off x="8744646" y="3171269"/>
        <a:ext cx="4320000" cy="1502929"/>
      </dsp:txXfrm>
    </dsp:sp>
    <dsp:sp modelId="{BA50577D-A57C-46DA-826F-EF24BCC8EB67}">
      <dsp:nvSpPr>
        <dsp:cNvPr id="0" name=""/>
        <dsp:cNvSpPr/>
      </dsp:nvSpPr>
      <dsp:spPr>
        <a:xfrm>
          <a:off x="8744646" y="4781122"/>
          <a:ext cx="4320000" cy="1994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Pre-launch testing and robust customer support systems.</a:t>
          </a:r>
        </a:p>
      </dsp:txBody>
      <dsp:txXfrm>
        <a:off x="8744646" y="4781122"/>
        <a:ext cx="4320000" cy="1994048"/>
      </dsp:txXfrm>
    </dsp:sp>
    <dsp:sp modelId="{CEE2C8BC-FF65-49D6-8774-2D8FCFD4AFC3}">
      <dsp:nvSpPr>
        <dsp:cNvPr id="0" name=""/>
        <dsp:cNvSpPr/>
      </dsp:nvSpPr>
      <dsp:spPr>
        <a:xfrm>
          <a:off x="13820646" y="1429386"/>
          <a:ext cx="1512000" cy="1512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3E287-50E1-4ED9-82DA-2EA1F45309B2}">
      <dsp:nvSpPr>
        <dsp:cNvPr id="0" name=""/>
        <dsp:cNvSpPr/>
      </dsp:nvSpPr>
      <dsp:spPr>
        <a:xfrm>
          <a:off x="13820646" y="3171269"/>
          <a:ext cx="4320000" cy="150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Data breaches targeting customer payment information.</a:t>
          </a:r>
        </a:p>
      </dsp:txBody>
      <dsp:txXfrm>
        <a:off x="13820646" y="3171269"/>
        <a:ext cx="4320000" cy="1502929"/>
      </dsp:txXfrm>
    </dsp:sp>
    <dsp:sp modelId="{C5302C0E-F156-4828-8EFE-619952BF1679}">
      <dsp:nvSpPr>
        <dsp:cNvPr id="0" name=""/>
        <dsp:cNvSpPr/>
      </dsp:nvSpPr>
      <dsp:spPr>
        <a:xfrm>
          <a:off x="13820646" y="4781122"/>
          <a:ext cx="4320000" cy="1994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Mitigation:</a:t>
          </a:r>
          <a:r>
            <a:rPr lang="en-US" sz="32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Implement advanced encryption and conduct regular vulnerability assessments.</a:t>
          </a:r>
        </a:p>
      </dsp:txBody>
      <dsp:txXfrm>
        <a:off x="13820646" y="4781122"/>
        <a:ext cx="4320000" cy="1994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09.12.2024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09.12.2024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80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9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EDBB3-C345-4EAB-AB5D-9FB3AF589C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EDBB3-C345-4EAB-AB5D-9FB3AF589C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01B3E-6DB6-4670-B65A-BB6D8620F28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69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BD3B3-4F46-D14E-B61F-B1DA96AC68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5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40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06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425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52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32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6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02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72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5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59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>
                <a:solidFill>
                  <a:schemeClr val="bg1"/>
                </a:solidFill>
              </a:defRPr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2042576"/>
            <a:ext cx="24377650" cy="167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95600" y="12428145"/>
            <a:ext cx="325469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9BD8A-FFFE-7643-877D-A4C698EC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734BA-1F23-0B40-88F3-A02BC19A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FCB1-46A3-1E4A-A7E3-18827855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878A0-99A2-BC4C-BC36-98309985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0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83" y="4193785"/>
            <a:ext cx="10231659" cy="265112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8883" y="6871092"/>
            <a:ext cx="8518141" cy="25890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999" b="0">
                <a:solidFill>
                  <a:schemeClr val="bg1"/>
                </a:solidFill>
                <a:latin typeface="+mn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1487011" y="0"/>
            <a:ext cx="12890640" cy="13716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57543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787D-E76D-7FE5-400C-E9795E04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1522-C88A-EED5-61B4-2E33FAE2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08A1B-1A19-5F42-C16E-4F413350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F3C36-B45F-1248-815A-CE08CB5C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5C6C-D0C2-D1EC-4C66-01C7FD08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0416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A6CC-541F-B2E9-B022-52AF4406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3DC87-A980-5804-ACB7-591087686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FED1-CD8A-7902-D6CB-DE1B22D4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8064-F3F2-1AB6-B5B4-A0272D1B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D58A8-8676-CAA9-0FE0-8A1096F2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16714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525" y="4033159"/>
            <a:ext cx="8880063" cy="555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2614847" y="4010694"/>
            <a:ext cx="7187184" cy="575922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7262" y="5823563"/>
            <a:ext cx="3140406" cy="21416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3599" b="1" cap="all" baseline="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63117" y="1111296"/>
            <a:ext cx="10088696" cy="11566192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282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4982412" y="1058296"/>
            <a:ext cx="8495533" cy="946226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4584" y="6506240"/>
            <a:ext cx="9917061" cy="40143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999" b="0">
                <a:solidFill>
                  <a:schemeClr val="bg1"/>
                </a:solidFill>
                <a:latin typeface="+mn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14798089" y="9188881"/>
            <a:ext cx="2694658" cy="316235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13038637" y="9545812"/>
            <a:ext cx="1326416" cy="151784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18283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585" y="4994977"/>
            <a:ext cx="19642879" cy="265112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0688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5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4" r:id="rId2"/>
    <p:sldLayoutId id="2147483708" r:id="rId3"/>
    <p:sldLayoutId id="2147483718" r:id="rId4"/>
    <p:sldLayoutId id="2147483880" r:id="rId5"/>
    <p:sldLayoutId id="2147483881" r:id="rId6"/>
    <p:sldLayoutId id="2147483882" r:id="rId7"/>
    <p:sldLayoutId id="2147483883" r:id="rId8"/>
    <p:sldLayoutId id="2147483884" r:id="rId9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773488" y="6156"/>
            <a:ext cx="15385282" cy="1235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3200403"/>
            <a:ext cx="21939885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23299222" y="11646079"/>
            <a:ext cx="3485570" cy="46153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99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5794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</p:sldLayoutIdLst>
  <p:hf hdr="0" ftr="0" dt="0"/>
  <p:txStyles>
    <p:titleStyle>
      <a:lvl1pPr algn="r" defTabSz="1828251" rtl="0" eaLnBrk="1" latinLnBrk="0" hangingPunct="1">
        <a:spcBef>
          <a:spcPct val="0"/>
        </a:spcBef>
        <a:buNone/>
        <a:defRPr sz="6398" b="1" kern="1200" cap="small" normalizeH="0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685593" indent="-685593" algn="l" defTabSz="1828251" rtl="0" eaLnBrk="1" latinLnBrk="0" hangingPunct="1">
        <a:spcBef>
          <a:spcPct val="20000"/>
        </a:spcBef>
        <a:buFont typeface="Arial" pitchFamily="34" charset="0"/>
        <a:buChar char="•"/>
        <a:defRPr sz="6398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1485455" indent="-571331" algn="l" defTabSz="1828251" rtl="0" eaLnBrk="1" latinLnBrk="0" hangingPunct="1">
        <a:spcBef>
          <a:spcPct val="20000"/>
        </a:spcBef>
        <a:buFont typeface="Arial" pitchFamily="34" charset="0"/>
        <a:buChar char="–"/>
        <a:defRPr sz="55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285313" indent="-457064" algn="l" defTabSz="1828251" rtl="0" eaLnBrk="1" latinLnBrk="0" hangingPunct="1">
        <a:spcBef>
          <a:spcPct val="20000"/>
        </a:spcBef>
        <a:buFont typeface="Arial" pitchFamily="34" charset="0"/>
        <a:buChar char="•"/>
        <a:defRPr sz="47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3199440" indent="-457064" algn="l" defTabSz="1828251" rtl="0" eaLnBrk="1" latinLnBrk="0" hangingPunct="1">
        <a:spcBef>
          <a:spcPct val="20000"/>
        </a:spcBef>
        <a:buFont typeface="Arial" pitchFamily="34" charset="0"/>
        <a:buChar char="–"/>
        <a:defRPr sz="39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4113567" indent="-457064" algn="l" defTabSz="1828251" rtl="0" eaLnBrk="1" latinLnBrk="0" hangingPunct="1">
        <a:spcBef>
          <a:spcPct val="20000"/>
        </a:spcBef>
        <a:buFont typeface="Arial" pitchFamily="34" charset="0"/>
        <a:buChar char="»"/>
        <a:defRPr sz="39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5027691" indent="-457064" algn="l" defTabSz="1828251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6pPr>
      <a:lvl7pPr marL="5941818" indent="-457064" algn="l" defTabSz="1828251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7pPr>
      <a:lvl8pPr marL="6855944" indent="-457064" algn="l" defTabSz="1828251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069" indent="-457064" algn="l" defTabSz="1828251" rtl="0" eaLnBrk="1" latinLnBrk="0" hangingPunct="1">
        <a:spcBef>
          <a:spcPct val="20000"/>
        </a:spcBef>
        <a:buFont typeface="Arial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27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251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378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504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629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4752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8880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007" algn="l" defTabSz="182825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processpropartners.wixsite.com/processpropartners" TargetMode="External"/><Relationship Id="rId7" Type="http://schemas.openxmlformats.org/officeDocument/2006/relationships/image" Target="../media/image59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5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d.mediaroom.com/2024-10-02-TD-named-Best-Consumer-Digital-Bank-in-North-America-for-fourth-consecutive-year-by-Global-Finance" TargetMode="External"/><Relationship Id="rId2" Type="http://schemas.openxmlformats.org/officeDocument/2006/relationships/hyperlink" Target="https://www.ctvnews.ca/business/canada-s-inflation-rate-jumps-back-to-2-likely-curbing-large-rate-cut-bets-1.7114985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stories.td.com/ca/en/news/2024-12-05-td-bank-group-reports-fourth-quarter-and-fiscal-2024-resul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42938"/>
            <a:ext cx="24377649" cy="13716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l="-27784" r="-2778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30">
            <a:extLst>
              <a:ext uri="{FF2B5EF4-FFF2-40B4-BE49-F238E27FC236}">
                <a16:creationId xmlns:a16="http://schemas.microsoft.com/office/drawing/2014/main" id="{F0FE1FD6-1206-D64A-AA97-B65BFA0B80CA}"/>
              </a:ext>
            </a:extLst>
          </p:cNvPr>
          <p:cNvSpPr/>
          <p:nvPr/>
        </p:nvSpPr>
        <p:spPr>
          <a:xfrm>
            <a:off x="7454533" y="1956348"/>
            <a:ext cx="9468580" cy="9713138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1563883" y="2155625"/>
            <a:ext cx="22458556" cy="102353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2193DFA5-8DBB-EE5D-AF96-2DC5114F857F}"/>
              </a:ext>
            </a:extLst>
          </p:cNvPr>
          <p:cNvPicPr/>
          <p:nvPr/>
        </p:nvPicPr>
        <p:blipFill>
          <a:blip r:embed="rId4"/>
          <a:srcRect t="23269" b="16917"/>
          <a:stretch/>
        </p:blipFill>
        <p:spPr>
          <a:xfrm>
            <a:off x="0" y="46529"/>
            <a:ext cx="24377648" cy="6306385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5F3ADD3-3E94-E78F-B164-1A8D317D5D9D}"/>
              </a:ext>
            </a:extLst>
          </p:cNvPr>
          <p:cNvSpPr txBox="1">
            <a:spLocks/>
          </p:cNvSpPr>
          <p:nvPr/>
        </p:nvSpPr>
        <p:spPr>
          <a:xfrm>
            <a:off x="1827171" y="7142782"/>
            <a:ext cx="11936131" cy="6306407"/>
          </a:xfrm>
          <a:prstGeom prst="rect">
            <a:avLst/>
          </a:prstGeom>
        </p:spPr>
        <p:txBody>
          <a:bodyPr vert="horz" lIns="182832" tIns="91416" rIns="182832" bIns="91416" rtlCol="0" anchor="ctr"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Patel, Rutvi Manishbhai– Project Manager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Abraham, Sruthi – Team Lead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Arora, Prachi– Business Analyst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Sandra Marya, Sandra Marya – Business Analyst</a:t>
            </a:r>
          </a:p>
          <a:p>
            <a:pPr marL="0" indent="0">
              <a:buNone/>
            </a:pPr>
            <a:r>
              <a:rPr lang="en-US"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Varahabhatla Karthik Venkata, Rama Murthy – Business Analyst</a:t>
            </a:r>
          </a:p>
          <a:p>
            <a:pPr marL="0" indent="0">
              <a:buNone/>
            </a:pPr>
            <a:endParaRPr lang="en-US" sz="3600" b="1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B51406-18B9-8441-2E7C-01C573949B38}"/>
              </a:ext>
            </a:extLst>
          </p:cNvPr>
          <p:cNvGrpSpPr/>
          <p:nvPr/>
        </p:nvGrpSpPr>
        <p:grpSpPr>
          <a:xfrm>
            <a:off x="355212" y="77167"/>
            <a:ext cx="18781424" cy="4550371"/>
            <a:chOff x="550697" y="1109228"/>
            <a:chExt cx="9393158" cy="2275778"/>
          </a:xfrm>
        </p:grpSpPr>
        <p:sp>
          <p:nvSpPr>
            <p:cNvPr id="11" name="Google Shape;128;p26">
              <a:extLst>
                <a:ext uri="{FF2B5EF4-FFF2-40B4-BE49-F238E27FC236}">
                  <a16:creationId xmlns:a16="http://schemas.microsoft.com/office/drawing/2014/main" id="{CB0BE72E-5611-6114-012E-6B727CF6605F}"/>
                </a:ext>
              </a:extLst>
            </p:cNvPr>
            <p:cNvSpPr/>
            <p:nvPr/>
          </p:nvSpPr>
          <p:spPr>
            <a:xfrm rot="5400000">
              <a:off x="4020990" y="-2174140"/>
              <a:ext cx="1760875" cy="8701462"/>
            </a:xfrm>
            <a:prstGeom prst="rect">
              <a:avLst/>
            </a:prstGeom>
            <a:solidFill>
              <a:srgbClr val="ABA944">
                <a:alpha val="86160"/>
              </a:srgbClr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4799">
                <a:ln>
                  <a:solidFill>
                    <a:srgbClr val="54B948"/>
                  </a:solidFill>
                </a:ln>
                <a:solidFill>
                  <a:srgbClr val="ABA944"/>
                </a:solidFill>
              </a:endParaRPr>
            </a:p>
          </p:txBody>
        </p:sp>
        <p:sp>
          <p:nvSpPr>
            <p:cNvPr id="12" name="Google Shape;130;p26">
              <a:extLst>
                <a:ext uri="{FF2B5EF4-FFF2-40B4-BE49-F238E27FC236}">
                  <a16:creationId xmlns:a16="http://schemas.microsoft.com/office/drawing/2014/main" id="{04F13541-A346-485D-1CC0-76BB7A4D712F}"/>
                </a:ext>
              </a:extLst>
            </p:cNvPr>
            <p:cNvSpPr txBox="1">
              <a:spLocks/>
            </p:cNvSpPr>
            <p:nvPr/>
          </p:nvSpPr>
          <p:spPr>
            <a:xfrm>
              <a:off x="2085170" y="1109228"/>
              <a:ext cx="7858685" cy="2275778"/>
            </a:xfrm>
            <a:prstGeom prst="rect">
              <a:avLst/>
            </a:prstGeom>
          </p:spPr>
          <p:txBody>
            <a:bodyPr spcFirstLastPara="1" vert="horz" wrap="square" lIns="243737" tIns="243737" rIns="243737" bIns="243737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0797" b="1">
                  <a:solidFill>
                    <a:schemeClr val="bg1"/>
                  </a:solidFill>
                  <a:latin typeface="Aptos"/>
                </a:rPr>
                <a:t>ProcessPro Partners</a:t>
              </a:r>
            </a:p>
          </p:txBody>
        </p:sp>
        <p:pic>
          <p:nvPicPr>
            <p:cNvPr id="13" name="Picture 12" descr="A logo for a company&#10;&#10;Description automatically generated">
              <a:extLst>
                <a:ext uri="{FF2B5EF4-FFF2-40B4-BE49-F238E27FC236}">
                  <a16:creationId xmlns:a16="http://schemas.microsoft.com/office/drawing/2014/main" id="{80B5DFF5-6467-F1F4-E028-5DCE022E3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64" t="15948" r="16496" b="15944"/>
            <a:stretch/>
          </p:blipFill>
          <p:spPr bwMode="auto">
            <a:xfrm>
              <a:off x="732114" y="1455113"/>
              <a:ext cx="1352855" cy="138722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EC8CFB-6098-EC4C-0742-F4B336C62684}"/>
              </a:ext>
            </a:extLst>
          </p:cNvPr>
          <p:cNvSpPr txBox="1"/>
          <p:nvPr/>
        </p:nvSpPr>
        <p:spPr>
          <a:xfrm>
            <a:off x="16754810" y="10852489"/>
            <a:ext cx="7045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>
                <a:solidFill>
                  <a:schemeClr val="bg1"/>
                </a:solidFill>
              </a:rPr>
              <a:t>9</a:t>
            </a:r>
            <a:r>
              <a:rPr lang="en-CA" sz="4000" b="1" baseline="30000">
                <a:solidFill>
                  <a:schemeClr val="bg1"/>
                </a:solidFill>
              </a:rPr>
              <a:t>th</a:t>
            </a:r>
            <a:r>
              <a:rPr lang="en-CA" sz="4000" b="1">
                <a:solidFill>
                  <a:schemeClr val="bg1"/>
                </a:solidFill>
              </a:rPr>
              <a:t>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1721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handshake of a robot and a robot arm&#10;&#10;Description automatically generated">
            <a:extLst>
              <a:ext uri="{FF2B5EF4-FFF2-40B4-BE49-F238E27FC236}">
                <a16:creationId xmlns:a16="http://schemas.microsoft.com/office/drawing/2014/main" id="{0EAF9637-FFC3-8B53-00F8-8DDBF052C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2181" b="21579"/>
          <a:stretch/>
        </p:blipFill>
        <p:spPr>
          <a:xfrm>
            <a:off x="20" y="1282"/>
            <a:ext cx="24386240" cy="13714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B2C75-F67B-160A-B79E-A8F1505C1B49}"/>
              </a:ext>
            </a:extLst>
          </p:cNvPr>
          <p:cNvSpPr txBox="1"/>
          <p:nvPr/>
        </p:nvSpPr>
        <p:spPr>
          <a:xfrm>
            <a:off x="3323063" y="7250332"/>
            <a:ext cx="19879003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CA" sz="8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ACQUISITION OF WITRICITY BY TD BANK</a:t>
            </a:r>
            <a:endParaRPr lang="en-IN" sz="80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28132-0F08-9692-D417-A3AB6F536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9">
            <a:extLst>
              <a:ext uri="{FF2B5EF4-FFF2-40B4-BE49-F238E27FC236}">
                <a16:creationId xmlns:a16="http://schemas.microsoft.com/office/drawing/2014/main" id="{0B0323E6-61BA-E64B-97FD-CE32507EA35A}"/>
              </a:ext>
            </a:extLst>
          </p:cNvPr>
          <p:cNvSpPr/>
          <p:nvPr/>
        </p:nvSpPr>
        <p:spPr>
          <a:xfrm rot="5400000" flipH="1">
            <a:off x="14123021" y="3240168"/>
            <a:ext cx="13716001" cy="7348659"/>
          </a:xfrm>
          <a:prstGeom prst="rect">
            <a:avLst/>
          </a:prstGeom>
          <a:blipFill dpi="0" rotWithShape="1">
            <a:blip r:embed="rId2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3" r="-13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5AF55-C4B0-1D4B-9545-3B1A3D976E99}"/>
              </a:ext>
            </a:extLst>
          </p:cNvPr>
          <p:cNvSpPr/>
          <p:nvPr/>
        </p:nvSpPr>
        <p:spPr>
          <a:xfrm>
            <a:off x="1138881" y="-114593"/>
            <a:ext cx="16328569" cy="13716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24">
            <a:extLst>
              <a:ext uri="{FF2B5EF4-FFF2-40B4-BE49-F238E27FC236}">
                <a16:creationId xmlns:a16="http://schemas.microsoft.com/office/drawing/2014/main" id="{4E05F965-2963-ED4E-922D-9266E3F48740}"/>
              </a:ext>
            </a:extLst>
          </p:cNvPr>
          <p:cNvSpPr txBox="1"/>
          <p:nvPr/>
        </p:nvSpPr>
        <p:spPr>
          <a:xfrm>
            <a:off x="17522670" y="6434274"/>
            <a:ext cx="58238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Acquisition Of </a:t>
            </a:r>
            <a:r>
              <a:rPr lang="en-CA" sz="5400" b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Witricity</a:t>
            </a:r>
            <a:r>
              <a:rPr lang="en-CA" sz="5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TD Bank</a:t>
            </a:r>
            <a:endParaRPr lang="de-DE" sz="50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Halber Rahmen 13">
            <a:extLst>
              <a:ext uri="{FF2B5EF4-FFF2-40B4-BE49-F238E27FC236}">
                <a16:creationId xmlns:a16="http://schemas.microsoft.com/office/drawing/2014/main" id="{8BC81D64-C5F5-3940-9586-FBCBD2BA157D}"/>
              </a:ext>
            </a:extLst>
          </p:cNvPr>
          <p:cNvSpPr/>
          <p:nvPr/>
        </p:nvSpPr>
        <p:spPr>
          <a:xfrm rot="16200000" flipH="1">
            <a:off x="17046624" y="2740224"/>
            <a:ext cx="900461" cy="865337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Halber Rahmen 14">
            <a:extLst>
              <a:ext uri="{FF2B5EF4-FFF2-40B4-BE49-F238E27FC236}">
                <a16:creationId xmlns:a16="http://schemas.microsoft.com/office/drawing/2014/main" id="{AD532322-1AED-F14D-9C76-6381CE496893}"/>
              </a:ext>
            </a:extLst>
          </p:cNvPr>
          <p:cNvSpPr/>
          <p:nvPr/>
        </p:nvSpPr>
        <p:spPr>
          <a:xfrm rot="10800000" flipH="1">
            <a:off x="17064187" y="10286027"/>
            <a:ext cx="865337" cy="900461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E20C5-589E-672F-3B23-78CB652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endParaRPr lang="en-CA" sz="3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0C4DFF4-8A57-0DA0-2447-64ACBE882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399717"/>
              </p:ext>
            </p:extLst>
          </p:nvPr>
        </p:nvGraphicFramePr>
        <p:xfrm>
          <a:off x="1015018" y="1175152"/>
          <a:ext cx="14735647" cy="1254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0BA006BA-27A1-C87C-4ECA-392C08497D73}"/>
              </a:ext>
            </a:extLst>
          </p:cNvPr>
          <p:cNvPicPr/>
          <p:nvPr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C84E8D-19CD-AE05-0C25-C90D9C543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7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454E-6 -2.96296E-6 L 0.37724 0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3772-0E89-EBF1-FBBD-BD7F7AB6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332" y="-874014"/>
            <a:ext cx="20416657" cy="2578670"/>
          </a:xfrm>
        </p:spPr>
        <p:txBody>
          <a:bodyPr vert="horz" lIns="182832" tIns="91416" rIns="182832" bIns="91416" rtlCol="0" anchor="b">
            <a:normAutofit/>
          </a:bodyPr>
          <a:lstStyle/>
          <a:p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Scope</a:t>
            </a:r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A7AB3A9B-A5D3-24FC-AFE9-ECD409804B35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25">
            <a:extLst>
              <a:ext uri="{FF2B5EF4-FFF2-40B4-BE49-F238E27FC236}">
                <a16:creationId xmlns:a16="http://schemas.microsoft.com/office/drawing/2014/main" id="{D26839A4-19A9-E808-A103-329E00A81909}"/>
              </a:ext>
            </a:extLst>
          </p:cNvPr>
          <p:cNvSpPr/>
          <p:nvPr/>
        </p:nvSpPr>
        <p:spPr>
          <a:xfrm>
            <a:off x="624469" y="1873405"/>
            <a:ext cx="22726728" cy="11757313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30172-35EA-E33B-58B7-0A861AEDA14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65199002-37DF-8C02-085F-0B1230601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519549"/>
              </p:ext>
            </p:extLst>
          </p:nvPr>
        </p:nvGraphicFramePr>
        <p:xfrm>
          <a:off x="1369057" y="1873405"/>
          <a:ext cx="20695594" cy="5634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1D923B-0BDD-DE21-1B03-791C17EAB3B9}"/>
              </a:ext>
            </a:extLst>
          </p:cNvPr>
          <p:cNvSpPr txBox="1">
            <a:spLocks/>
          </p:cNvSpPr>
          <p:nvPr/>
        </p:nvSpPr>
        <p:spPr>
          <a:xfrm>
            <a:off x="2538271" y="7848461"/>
            <a:ext cx="10859509" cy="4625661"/>
          </a:xfrm>
          <a:prstGeom prst="rect">
            <a:avLst/>
          </a:prstGeom>
        </p:spPr>
        <p:txBody>
          <a:bodyPr vert="horz" lIns="182832" tIns="91416" rIns="182832" bIns="91416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Deliverables</a:t>
            </a:r>
            <a:endParaRPr lang="en-US" sz="4000"/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Due Diligence Report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GB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Finalised</a:t>
            </a: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Acquisition Agreement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Transfer and Integration Plan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Programs for Staff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and Communication Strategy</a:t>
            </a:r>
            <a:endParaRPr lang="en-IN" sz="4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FCF2D9-55D2-0121-97A7-1256327A4ABD}"/>
              </a:ext>
            </a:extLst>
          </p:cNvPr>
          <p:cNvSpPr txBox="1">
            <a:spLocks/>
          </p:cNvSpPr>
          <p:nvPr/>
        </p:nvSpPr>
        <p:spPr>
          <a:xfrm>
            <a:off x="14955525" y="7848461"/>
            <a:ext cx="7992334" cy="5137484"/>
          </a:xfrm>
          <a:prstGeom prst="rect">
            <a:avLst/>
          </a:prstGeom>
        </p:spPr>
        <p:txBody>
          <a:bodyPr vert="horz" lIns="182832" tIns="91416" rIns="182832" bIns="91416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Budget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Timeline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Resource Availability</a:t>
            </a:r>
          </a:p>
          <a:p>
            <a:pPr marL="571357" indent="-571357">
              <a:buFont typeface="Arial" panose="05000000000000000000" pitchFamily="2" charset="2"/>
              <a:buChar char="•"/>
            </a:pPr>
            <a:r>
              <a:rPr lang="en-US" sz="4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329099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5">
            <a:extLst>
              <a:ext uri="{FF2B5EF4-FFF2-40B4-BE49-F238E27FC236}">
                <a16:creationId xmlns:a16="http://schemas.microsoft.com/office/drawing/2014/main" id="{E4C9909C-FFB6-C0D1-00B1-6B21400E89C5}"/>
              </a:ext>
            </a:extLst>
          </p:cNvPr>
          <p:cNvSpPr/>
          <p:nvPr/>
        </p:nvSpPr>
        <p:spPr>
          <a:xfrm>
            <a:off x="282955" y="1825828"/>
            <a:ext cx="23811740" cy="11600239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56D77-6B48-FF53-2A03-C8A4960627EB}"/>
              </a:ext>
            </a:extLst>
          </p:cNvPr>
          <p:cNvSpPr txBox="1">
            <a:spLocks/>
          </p:cNvSpPr>
          <p:nvPr/>
        </p:nvSpPr>
        <p:spPr>
          <a:xfrm>
            <a:off x="2411146" y="1787"/>
            <a:ext cx="10231659" cy="2650436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Charter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CF745-A1B3-0140-4125-4977DFAE3BC8}"/>
              </a:ext>
            </a:extLst>
          </p:cNvPr>
          <p:cNvSpPr txBox="1"/>
          <p:nvPr/>
        </p:nvSpPr>
        <p:spPr>
          <a:xfrm>
            <a:off x="2249253" y="5512544"/>
            <a:ext cx="14137463" cy="120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99" b="1"/>
              <a:t>Key Milestones</a:t>
            </a:r>
          </a:p>
          <a:p>
            <a:endParaRPr lang="en-IN" sz="3599" b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B70DE8-3A26-C435-F01B-59BC5D7A7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1151"/>
              </p:ext>
            </p:extLst>
          </p:nvPr>
        </p:nvGraphicFramePr>
        <p:xfrm>
          <a:off x="1628078" y="6158706"/>
          <a:ext cx="21700273" cy="6527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039707">
                  <a:extLst>
                    <a:ext uri="{9D8B030D-6E8A-4147-A177-3AD203B41FA5}">
                      <a16:colId xmlns:a16="http://schemas.microsoft.com/office/drawing/2014/main" val="2439070340"/>
                    </a:ext>
                  </a:extLst>
                </a:gridCol>
                <a:gridCol w="10660566">
                  <a:extLst>
                    <a:ext uri="{9D8B030D-6E8A-4147-A177-3AD203B41FA5}">
                      <a16:colId xmlns:a16="http://schemas.microsoft.com/office/drawing/2014/main" val="2973229384"/>
                    </a:ext>
                  </a:extLst>
                </a:gridCol>
              </a:tblGrid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solidFill>
                            <a:schemeClr val="tx1"/>
                          </a:solidFill>
                          <a:effectLst/>
                        </a:rPr>
                        <a:t>Project</a:t>
                      </a:r>
                      <a:r>
                        <a:rPr lang="en-CA" sz="3200" b="0" kern="100">
                          <a:effectLst/>
                        </a:rPr>
                        <a:t> initiation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January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7216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Due Diligence Completion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March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72525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Acquisition agreement finalisation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April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524776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Regulatory approval required 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Mid-May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73964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Funding Secured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End-May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75654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Stakeholder communication plan finalised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June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735123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Post-Acquisition Integration start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July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34625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Employee onboarding and transition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August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60744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Technology and system integration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October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973062"/>
                  </a:ext>
                </a:extLst>
              </a:tr>
              <a:tr h="6524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Public announcement and marketing campaign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3200" b="0" kern="100">
                          <a:effectLst/>
                        </a:rPr>
                        <a:t>November 2025</a:t>
                      </a:r>
                      <a:endParaRPr lang="en-IN" sz="3200" b="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124" marR="13712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013407"/>
                  </a:ext>
                </a:extLst>
              </a:tr>
            </a:tbl>
          </a:graphicData>
        </a:graphic>
      </p:graphicFrame>
      <p:graphicFrame>
        <p:nvGraphicFramePr>
          <p:cNvPr id="26" name="Text Placeholder 2">
            <a:extLst>
              <a:ext uri="{FF2B5EF4-FFF2-40B4-BE49-F238E27FC236}">
                <a16:creationId xmlns:a16="http://schemas.microsoft.com/office/drawing/2014/main" id="{317C794D-2D6A-AACC-84C1-21F2B947C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52159"/>
              </p:ext>
            </p:extLst>
          </p:nvPr>
        </p:nvGraphicFramePr>
        <p:xfrm>
          <a:off x="1422843" y="1631061"/>
          <a:ext cx="22671852" cy="452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0E9CC1CC-2875-E39A-86F6-940D519708E8}"/>
              </a:ext>
            </a:extLst>
          </p:cNvPr>
          <p:cNvPicPr/>
          <p:nvPr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7950D-8AF1-DF2D-A7E2-C41FFFE76F2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35201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25">
            <a:extLst>
              <a:ext uri="{FF2B5EF4-FFF2-40B4-BE49-F238E27FC236}">
                <a16:creationId xmlns:a16="http://schemas.microsoft.com/office/drawing/2014/main" id="{297673ED-F327-F3F3-C779-A2BDFA0362C5}"/>
              </a:ext>
            </a:extLst>
          </p:cNvPr>
          <p:cNvSpPr/>
          <p:nvPr/>
        </p:nvSpPr>
        <p:spPr>
          <a:xfrm>
            <a:off x="713677" y="1048216"/>
            <a:ext cx="23506771" cy="11609904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E241A-1630-4959-C6F6-5311070353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89515" y="5049914"/>
            <a:ext cx="9980658" cy="7352331"/>
          </a:xfrm>
        </p:spPr>
        <p:txBody>
          <a:bodyPr vert="horz" lIns="182832" tIns="91416" rIns="182832" bIns="91416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599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Stakeholders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Executive Team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WiTricity Leadership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Regulatory Authorities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 Entities</a:t>
            </a:r>
          </a:p>
          <a:p>
            <a:pPr marL="571357" indent="-4570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99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Integration Partners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A7F01F-F780-E10D-D837-7BCF0FC6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46682"/>
              </p:ext>
            </p:extLst>
          </p:nvPr>
        </p:nvGraphicFramePr>
        <p:xfrm>
          <a:off x="13046928" y="3020945"/>
          <a:ext cx="9654758" cy="91889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637013">
                  <a:extLst>
                    <a:ext uri="{9D8B030D-6E8A-4147-A177-3AD203B41FA5}">
                      <a16:colId xmlns:a16="http://schemas.microsoft.com/office/drawing/2014/main" val="474400536"/>
                    </a:ext>
                  </a:extLst>
                </a:gridCol>
                <a:gridCol w="5017745">
                  <a:extLst>
                    <a:ext uri="{9D8B030D-6E8A-4147-A177-3AD203B41FA5}">
                      <a16:colId xmlns:a16="http://schemas.microsoft.com/office/drawing/2014/main" val="181916564"/>
                    </a:ext>
                  </a:extLst>
                </a:gridCol>
              </a:tblGrid>
              <a:tr h="765347">
                <a:tc>
                  <a:txBody>
                    <a:bodyPr/>
                    <a:lstStyle/>
                    <a:p>
                      <a:pPr algn="l"/>
                      <a:r>
                        <a:rPr lang="en-IN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Successful Conditions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Failure Conditions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extLst>
                  <a:ext uri="{0D108BD9-81ED-4DB2-BD59-A6C34878D82A}">
                    <a16:rowId xmlns:a16="http://schemas.microsoft.com/office/drawing/2014/main" val="3673063940"/>
                  </a:ext>
                </a:extLst>
              </a:tr>
              <a:tr h="1871670">
                <a:tc>
                  <a:txBody>
                    <a:bodyPr/>
                    <a:lstStyle/>
                    <a:p>
                      <a:pPr algn="l"/>
                      <a:r>
                        <a:rPr lang="en-US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Completion of acquisition and transfer of assets.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WiTricity is not convinced with the acquisition.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extLst>
                  <a:ext uri="{0D108BD9-81ED-4DB2-BD59-A6C34878D82A}">
                    <a16:rowId xmlns:a16="http://schemas.microsoft.com/office/drawing/2014/main" val="987849970"/>
                  </a:ext>
                </a:extLst>
              </a:tr>
              <a:tr h="1305761">
                <a:tc>
                  <a:txBody>
                    <a:bodyPr/>
                    <a:lstStyle/>
                    <a:p>
                      <a:pPr algn="l"/>
                      <a:r>
                        <a:rPr lang="en-US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Regulatory approvals obtained.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Regulatory hurdles.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extLst>
                  <a:ext uri="{0D108BD9-81ED-4DB2-BD59-A6C34878D82A}">
                    <a16:rowId xmlns:a16="http://schemas.microsoft.com/office/drawing/2014/main" val="4087355944"/>
                  </a:ext>
                </a:extLst>
              </a:tr>
              <a:tr h="1871670">
                <a:tc>
                  <a:txBody>
                    <a:bodyPr/>
                    <a:lstStyle/>
                    <a:p>
                      <a:pPr algn="l"/>
                      <a:r>
                        <a:rPr lang="en-US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Launch of EV-related products.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Market downturn or significant operational challenges.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extLst>
                  <a:ext uri="{0D108BD9-81ED-4DB2-BD59-A6C34878D82A}">
                    <a16:rowId xmlns:a16="http://schemas.microsoft.com/office/drawing/2014/main" val="1116511629"/>
                  </a:ext>
                </a:extLst>
              </a:tr>
              <a:tr h="3374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kern="120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Full integration of WiTricity’s operations into TD Bank’s systems and processes.</a:t>
                      </a:r>
                      <a:endParaRPr lang="en-IN" sz="3200" kern="120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algn="l"/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Stakeholder withdrawal of support.</a:t>
                      </a:r>
                      <a:endParaRPr lang="en-IN" sz="320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49897" marR="149897" marT="74948" marB="74948"/>
                </a:tc>
                <a:extLst>
                  <a:ext uri="{0D108BD9-81ED-4DB2-BD59-A6C34878D82A}">
                    <a16:rowId xmlns:a16="http://schemas.microsoft.com/office/drawing/2014/main" val="3692265377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E60A047-8077-3ACD-9DB2-991BFE8B53B4}"/>
              </a:ext>
            </a:extLst>
          </p:cNvPr>
          <p:cNvSpPr txBox="1">
            <a:spLocks/>
          </p:cNvSpPr>
          <p:nvPr/>
        </p:nvSpPr>
        <p:spPr>
          <a:xfrm>
            <a:off x="13322976" y="2643218"/>
            <a:ext cx="10102107" cy="2071023"/>
          </a:xfrm>
          <a:prstGeom prst="rect">
            <a:avLst/>
          </a:prstGeom>
        </p:spPr>
        <p:txBody>
          <a:bodyPr vert="horz" lIns="182832" tIns="91416" rIns="182832" bIns="91416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7198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Exit Criteria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endParaRPr lang="en-US" sz="7198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endParaRPr lang="en-US" sz="7198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63017-D145-00F4-412E-BDBF77914EB8}"/>
              </a:ext>
            </a:extLst>
          </p:cNvPr>
          <p:cNvSpPr txBox="1"/>
          <p:nvPr/>
        </p:nvSpPr>
        <p:spPr>
          <a:xfrm>
            <a:off x="1259612" y="1506124"/>
            <a:ext cx="13015924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Charter (Conti..)</a:t>
            </a:r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36B9BADE-B578-DC26-951B-37E1E6B6E232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37173-4D38-1352-2648-EEB92183174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7216715" y="12848788"/>
            <a:ext cx="5484971" cy="730060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20565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5">
            <a:extLst>
              <a:ext uri="{FF2B5EF4-FFF2-40B4-BE49-F238E27FC236}">
                <a16:creationId xmlns:a16="http://schemas.microsoft.com/office/drawing/2014/main" id="{43A8EF95-5DA6-9439-1E18-6FABF323982F}"/>
              </a:ext>
            </a:extLst>
          </p:cNvPr>
          <p:cNvSpPr/>
          <p:nvPr/>
        </p:nvSpPr>
        <p:spPr>
          <a:xfrm>
            <a:off x="220078" y="1704656"/>
            <a:ext cx="23844254" cy="11520690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99237-8B37-D311-FC81-315FAC2C933D}"/>
              </a:ext>
            </a:extLst>
          </p:cNvPr>
          <p:cNvSpPr txBox="1"/>
          <p:nvPr/>
        </p:nvSpPr>
        <p:spPr>
          <a:xfrm>
            <a:off x="2086718" y="1621160"/>
            <a:ext cx="19880254" cy="3108150"/>
          </a:xfrm>
          <a:prstGeom prst="rect">
            <a:avLst/>
          </a:prstGeom>
        </p:spPr>
        <p:txBody>
          <a:bodyPr vert="horz" lIns="182832" tIns="91416" rIns="182832" bIns="91416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9598">
                <a:latin typeface="Calibri"/>
                <a:ea typeface="Calibri"/>
                <a:cs typeface="Calibri"/>
              </a:rPr>
              <a:t>Business and Solution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8F312-AD48-E06A-6A56-7D7171F555B4}"/>
              </a:ext>
            </a:extLst>
          </p:cNvPr>
          <p:cNvSpPr txBox="1"/>
          <p:nvPr/>
        </p:nvSpPr>
        <p:spPr>
          <a:xfrm>
            <a:off x="2089513" y="6035258"/>
            <a:ext cx="19877460" cy="6247689"/>
          </a:xfrm>
          <a:prstGeom prst="rect">
            <a:avLst/>
          </a:prstGeom>
        </p:spPr>
        <p:txBody>
          <a:bodyPr vert="horz" lIns="182832" tIns="91416" rIns="182832" bIns="91416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4799">
                <a:latin typeface="Calibri"/>
                <a:ea typeface="Calibri"/>
                <a:cs typeface="Calibri"/>
              </a:rPr>
              <a:t>Solution Requirements</a:t>
            </a:r>
          </a:p>
          <a:p>
            <a:pPr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799">
              <a:latin typeface="Calibri"/>
              <a:ea typeface="Calibri"/>
              <a:cs typeface="Calibri"/>
            </a:endParaRPr>
          </a:p>
          <a:p>
            <a:pPr marL="571357"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799">
                <a:latin typeface="Calibri"/>
                <a:ea typeface="Calibri"/>
                <a:cs typeface="Calibri"/>
              </a:rPr>
              <a:t>Technology Integration</a:t>
            </a:r>
          </a:p>
          <a:p>
            <a:pPr marL="571357"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799">
                <a:latin typeface="Calibri"/>
                <a:ea typeface="Calibri"/>
                <a:cs typeface="Calibri"/>
              </a:rPr>
              <a:t>Risk Management </a:t>
            </a:r>
          </a:p>
          <a:p>
            <a:pPr marL="571357"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799">
                <a:latin typeface="Calibri"/>
                <a:ea typeface="Calibri"/>
                <a:cs typeface="Calibri"/>
              </a:rPr>
              <a:t>Regulatory Compliance</a:t>
            </a:r>
          </a:p>
          <a:p>
            <a:pPr marL="571357"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799">
                <a:latin typeface="Calibri"/>
                <a:ea typeface="Calibri"/>
                <a:cs typeface="Calibri"/>
              </a:rPr>
              <a:t>Talent and Training</a:t>
            </a:r>
          </a:p>
          <a:p>
            <a:pPr marL="571357" indent="-457086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799">
                <a:latin typeface="Calibri"/>
                <a:ea typeface="Calibri"/>
                <a:cs typeface="Calibri"/>
              </a:rPr>
              <a:t>Partnerships and Ecosystem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F32D8-33A4-AC79-59CA-E3FF154AD550}"/>
              </a:ext>
            </a:extLst>
          </p:cNvPr>
          <p:cNvSpPr txBox="1"/>
          <p:nvPr/>
        </p:nvSpPr>
        <p:spPr>
          <a:xfrm>
            <a:off x="14184294" y="6233437"/>
            <a:ext cx="8876078" cy="5385272"/>
          </a:xfrm>
          <a:prstGeom prst="rect">
            <a:avLst/>
          </a:prstGeom>
          <a:noFill/>
        </p:spPr>
        <p:txBody>
          <a:bodyPr wrap="square" lIns="182832" tIns="91416" rIns="182832" bIns="91416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IN" sz="4799">
                <a:latin typeface="Calibri"/>
                <a:ea typeface="Calibri"/>
                <a:cs typeface="Calibri"/>
              </a:rPr>
              <a:t>Business Requirements</a:t>
            </a:r>
          </a:p>
          <a:p>
            <a:pPr marL="571357" indent="-571357">
              <a:spcAft>
                <a:spcPts val="1200"/>
              </a:spcAft>
              <a:buFont typeface="Arial" panose="05000000000000000000" pitchFamily="2" charset="2"/>
              <a:buChar char="•"/>
            </a:pPr>
            <a:endParaRPr lang="en-IN" sz="4799">
              <a:latin typeface="Calibri"/>
              <a:ea typeface="Calibri"/>
              <a:cs typeface="Calibri"/>
            </a:endParaRPr>
          </a:p>
          <a:p>
            <a:pPr marL="685629" indent="-685629">
              <a:spcAft>
                <a:spcPts val="1200"/>
              </a:spcAft>
              <a:buFont typeface="Arial" panose="05000000000000000000" pitchFamily="2" charset="2"/>
              <a:buChar char="•"/>
            </a:pPr>
            <a:r>
              <a:rPr lang="en-IN" sz="4799">
                <a:latin typeface="Calibri"/>
                <a:ea typeface="Calibri"/>
                <a:cs typeface="Calibri"/>
              </a:rPr>
              <a:t>Market Expansion</a:t>
            </a:r>
          </a:p>
          <a:p>
            <a:pPr marL="685629" indent="-685629">
              <a:spcAft>
                <a:spcPts val="1200"/>
              </a:spcAft>
              <a:buFont typeface="Arial" panose="05000000000000000000" pitchFamily="2" charset="2"/>
              <a:buChar char="•"/>
            </a:pPr>
            <a:r>
              <a:rPr lang="en-IN" sz="4799">
                <a:latin typeface="Calibri"/>
                <a:ea typeface="Calibri"/>
                <a:cs typeface="Calibri"/>
              </a:rPr>
              <a:t>Innovation and Differentiation</a:t>
            </a:r>
          </a:p>
          <a:p>
            <a:pPr marL="685629" indent="-685629">
              <a:spcAft>
                <a:spcPts val="1200"/>
              </a:spcAft>
              <a:buFont typeface="Arial" panose="05000000000000000000" pitchFamily="2" charset="2"/>
              <a:buChar char="•"/>
            </a:pPr>
            <a:r>
              <a:rPr lang="en-IN" sz="4799">
                <a:latin typeface="Calibri"/>
                <a:ea typeface="Calibri"/>
                <a:cs typeface="Calibri"/>
              </a:rPr>
              <a:t>Brand Alignment</a:t>
            </a:r>
          </a:p>
          <a:p>
            <a:pPr marL="685629" indent="-685629">
              <a:spcAft>
                <a:spcPts val="1200"/>
              </a:spcAft>
              <a:buFont typeface="Arial" panose="05000000000000000000" pitchFamily="2" charset="2"/>
              <a:buChar char="•"/>
            </a:pPr>
            <a:r>
              <a:rPr lang="en-IN" sz="4799">
                <a:latin typeface="Calibri"/>
                <a:ea typeface="Calibri"/>
                <a:cs typeface="Calibri"/>
              </a:rPr>
              <a:t>Revenue Diversification</a:t>
            </a:r>
          </a:p>
        </p:txBody>
      </p: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D73BC98A-2995-CDC2-DAFB-02F6F6FF25D4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A0444-B018-AD51-FCF0-96A2C2D0611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21920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25">
            <a:extLst>
              <a:ext uri="{FF2B5EF4-FFF2-40B4-BE49-F238E27FC236}">
                <a16:creationId xmlns:a16="http://schemas.microsoft.com/office/drawing/2014/main" id="{03BB73C1-353B-881C-E804-960E257D4CDD}"/>
              </a:ext>
            </a:extLst>
          </p:cNvPr>
          <p:cNvSpPr/>
          <p:nvPr/>
        </p:nvSpPr>
        <p:spPr>
          <a:xfrm>
            <a:off x="936702" y="1057880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4A929-FF4C-4591-6EAA-80818C82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040" y="5921676"/>
            <a:ext cx="8070566" cy="4773956"/>
          </a:xfrm>
        </p:spPr>
        <p:txBody>
          <a:bodyPr vert="horz" lIns="182832" tIns="91416" rIns="182832" bIns="91416" rtlCol="0" anchor="t">
            <a:normAutofit/>
          </a:bodyPr>
          <a:lstStyle/>
          <a:p>
            <a:r>
              <a:rPr lang="en-US" sz="10797">
                <a:latin typeface="Calibri"/>
                <a:ea typeface="Calibri"/>
                <a:cs typeface="Calibri"/>
              </a:rPr>
              <a:t>AS-IS Flow</a:t>
            </a:r>
          </a:p>
        </p:txBody>
      </p:sp>
      <p:pic>
        <p:nvPicPr>
          <p:cNvPr id="8" name="Picture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900F421D-4B5E-E338-18F5-47036C08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186" y="784085"/>
            <a:ext cx="4831997" cy="12031020"/>
          </a:xfrm>
          <a:prstGeom prst="rect">
            <a:avLst/>
          </a:prstGeom>
        </p:spPr>
      </p:pic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2B742321-7922-A09C-8016-BFC6F2904AA6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09" y="1786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ADCA5-33C6-A1DB-5656-61ED7BABE39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52008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F0A63A1D-9FAD-2C0F-ED76-8AE646315F74}"/>
              </a:ext>
            </a:extLst>
          </p:cNvPr>
          <p:cNvSpPr/>
          <p:nvPr/>
        </p:nvSpPr>
        <p:spPr>
          <a:xfrm>
            <a:off x="557561" y="678811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0257F-9003-2090-7AE8-A7272703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587" y="2395395"/>
            <a:ext cx="12693206" cy="4456359"/>
          </a:xfrm>
        </p:spPr>
        <p:txBody>
          <a:bodyPr vert="horz" lIns="182832" tIns="91416" rIns="182832" bIns="91416" rtlCol="0" anchor="t">
            <a:normAutofit/>
          </a:bodyPr>
          <a:lstStyle/>
          <a:p>
            <a:r>
              <a:rPr lang="en-US" sz="7398" b="1">
                <a:latin typeface="Calibri"/>
                <a:ea typeface="Calibri"/>
                <a:cs typeface="Calibri"/>
              </a:rPr>
              <a:t>Solution 1: Product Implementation of WiTricity’s Wireless Charging Technology</a:t>
            </a:r>
          </a:p>
        </p:txBody>
      </p:sp>
      <p:pic>
        <p:nvPicPr>
          <p:cNvPr id="21" name="Graphic 20" descr="Laptop Secure">
            <a:extLst>
              <a:ext uri="{FF2B5EF4-FFF2-40B4-BE49-F238E27FC236}">
                <a16:creationId xmlns:a16="http://schemas.microsoft.com/office/drawing/2014/main" id="{50CD6A7D-FB97-23B1-6041-00277DDCC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490" y="3404859"/>
            <a:ext cx="2396440" cy="2396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26D2-36A2-7D2D-59DE-AA16E269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590" y="6303931"/>
            <a:ext cx="11600812" cy="4113019"/>
          </a:xfrm>
        </p:spPr>
        <p:txBody>
          <a:bodyPr vert="horz" lIns="182832" tIns="91416" rIns="182832" bIns="91416" rtlCol="0" anchor="t">
            <a:noAutofit/>
          </a:bodyPr>
          <a:lstStyle/>
          <a:p>
            <a:r>
              <a:rPr lang="en-CA" sz="4799" b="1">
                <a:latin typeface="Calibri"/>
                <a:ea typeface="Calibri"/>
                <a:cs typeface="Calibri"/>
              </a:rPr>
              <a:t>Focus: </a:t>
            </a:r>
            <a:r>
              <a:rPr lang="en-CA" sz="4799">
                <a:latin typeface="Calibri"/>
                <a:ea typeface="Calibri"/>
                <a:cs typeface="Calibri"/>
              </a:rPr>
              <a:t>Integrating WiTricity's wireless power transfer technology into TD’s offerings.</a:t>
            </a:r>
          </a:p>
          <a:p>
            <a:r>
              <a:rPr lang="en-CA" sz="4799" b="1">
                <a:latin typeface="Calibri"/>
                <a:ea typeface="Calibri"/>
                <a:cs typeface="Calibri"/>
              </a:rPr>
              <a:t>Application Areas:</a:t>
            </a:r>
            <a:r>
              <a:rPr lang="en-CA" sz="4799">
                <a:latin typeface="Calibri"/>
                <a:ea typeface="Calibri"/>
                <a:cs typeface="Calibri"/>
              </a:rPr>
              <a:t> Electric vehicles (EVs), IoT devices and smart cities.</a:t>
            </a:r>
          </a:p>
          <a:p>
            <a:r>
              <a:rPr lang="en-CA" sz="4799" b="1">
                <a:latin typeface="Calibri"/>
                <a:ea typeface="Calibri"/>
                <a:cs typeface="Calibri"/>
              </a:rPr>
              <a:t>Benefits:</a:t>
            </a:r>
            <a:r>
              <a:rPr lang="en-CA" sz="4799">
                <a:latin typeface="Calibri"/>
                <a:ea typeface="Calibri"/>
                <a:cs typeface="Calibri"/>
              </a:rPr>
              <a:t> Enhances TD’s innovation profile, aligns with sustainability goals and creates new revenue streams.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709258BA-9D3C-5CCE-EA2B-3AC189B9E1D3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0E207-04CE-AE6B-D183-833FE6C8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13700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9571-53C1-DF2F-1559-0D6B01B8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D2B0CD3A-E24B-EB09-1BAA-7CAE12D68CE9}"/>
              </a:ext>
            </a:extLst>
          </p:cNvPr>
          <p:cNvSpPr/>
          <p:nvPr/>
        </p:nvSpPr>
        <p:spPr>
          <a:xfrm>
            <a:off x="468351" y="766541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AA11A-D117-C756-71BF-FBF487F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66" y="2277724"/>
            <a:ext cx="10582012" cy="2801636"/>
          </a:xfrm>
        </p:spPr>
        <p:txBody>
          <a:bodyPr anchor="t">
            <a:noAutofit/>
          </a:bodyPr>
          <a:lstStyle/>
          <a:p>
            <a:r>
              <a:rPr lang="en-US" sz="7398" b="1">
                <a:latin typeface="Calibri"/>
                <a:ea typeface="Calibri"/>
                <a:cs typeface="Calibri"/>
              </a:rPr>
              <a:t>Solution  2: Space Sector Financial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C0FB-5844-2EF5-6837-F5EA8C67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767" y="5102810"/>
            <a:ext cx="11904385" cy="7060259"/>
          </a:xfrm>
        </p:spPr>
        <p:txBody>
          <a:bodyPr vert="horz" lIns="182832" tIns="91416" rIns="182832" bIns="91416" rtlCol="0" anchor="t">
            <a:noAutofit/>
          </a:bodyPr>
          <a:lstStyle/>
          <a:p>
            <a:r>
              <a:rPr lang="en-US" sz="4799" b="1">
                <a:latin typeface="Calibri"/>
                <a:ea typeface="Calibri"/>
                <a:cs typeface="Calibri"/>
              </a:rPr>
              <a:t>Focus:</a:t>
            </a:r>
            <a:r>
              <a:rPr lang="en-US" sz="4799">
                <a:latin typeface="Calibri"/>
                <a:ea typeface="Calibri"/>
                <a:cs typeface="Calibri"/>
              </a:rPr>
              <a:t> Expanding into financing for the space economy.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Application Areas:</a:t>
            </a:r>
            <a:r>
              <a:rPr lang="en-US" sz="4799">
                <a:latin typeface="Calibri"/>
                <a:ea typeface="Calibri"/>
                <a:cs typeface="Calibri"/>
              </a:rPr>
              <a:t> Supporting companies in satellite development, space exploration and related technologies.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Benefits:</a:t>
            </a:r>
            <a:r>
              <a:rPr lang="en-US" sz="4799">
                <a:latin typeface="Calibri"/>
                <a:ea typeface="Calibri"/>
                <a:cs typeface="Calibri"/>
              </a:rPr>
              <a:t> Positions TD as a leader in emerging industries and diversifies its portfolio.</a:t>
            </a:r>
            <a:endParaRPr lang="en-CA" sz="4799">
              <a:latin typeface="Calibri"/>
              <a:ea typeface="Calibri"/>
              <a:cs typeface="Calibri"/>
            </a:endParaRPr>
          </a:p>
        </p:txBody>
      </p:sp>
      <p:pic>
        <p:nvPicPr>
          <p:cNvPr id="21" name="Graphic 20" descr="Satellite">
            <a:extLst>
              <a:ext uri="{FF2B5EF4-FFF2-40B4-BE49-F238E27FC236}">
                <a16:creationId xmlns:a16="http://schemas.microsoft.com/office/drawing/2014/main" id="{DE997446-F416-BBB7-E38D-AFFFA74CF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0388" y="1544891"/>
            <a:ext cx="10629421" cy="10629421"/>
          </a:xfrm>
          <a:prstGeom prst="rect">
            <a:avLst/>
          </a:prstGeom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9BBF3A5D-E827-36B6-115F-6392A4C1CE6C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A9CED-978A-B40F-218A-131F6E45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241181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F19FB-703A-7E1B-C714-C71F8AFA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B779A1E0-2508-D094-2204-BD63B251E6B5}"/>
              </a:ext>
            </a:extLst>
          </p:cNvPr>
          <p:cNvSpPr/>
          <p:nvPr/>
        </p:nvSpPr>
        <p:spPr>
          <a:xfrm>
            <a:off x="967607" y="894969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6C2DE-4E17-A2EA-60EA-DF27E3D0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67" y="2277724"/>
            <a:ext cx="11990627" cy="2801636"/>
          </a:xfrm>
        </p:spPr>
        <p:txBody>
          <a:bodyPr vert="horz" lIns="182832" tIns="91416" rIns="182832" bIns="91416" rtlCol="0" anchor="t">
            <a:noAutofit/>
          </a:bodyPr>
          <a:lstStyle/>
          <a:p>
            <a:r>
              <a:rPr lang="en-US" sz="7398" b="1">
                <a:latin typeface="Calibri"/>
                <a:ea typeface="Calibri"/>
                <a:cs typeface="Calibri"/>
              </a:rPr>
              <a:t>Solution 3: TD’s Logistics Leap with TForce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C94E-4E8B-0398-4756-80619706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018" y="5102810"/>
            <a:ext cx="11616914" cy="7060259"/>
          </a:xfrm>
        </p:spPr>
        <p:txBody>
          <a:bodyPr vert="horz" lIns="182832" tIns="91416" rIns="182832" bIns="91416" rtlCol="0" anchor="t">
            <a:noAutofit/>
          </a:bodyPr>
          <a:lstStyle/>
          <a:p>
            <a:r>
              <a:rPr lang="en-US" sz="4799" b="1">
                <a:latin typeface="Calibri"/>
                <a:ea typeface="Calibri"/>
                <a:cs typeface="Calibri"/>
              </a:rPr>
              <a:t>Focus:</a:t>
            </a:r>
            <a:r>
              <a:rPr lang="en-US" sz="4799">
                <a:latin typeface="Calibri"/>
                <a:ea typeface="Calibri"/>
                <a:cs typeface="Calibri"/>
              </a:rPr>
              <a:t> Expanding logistics capabilities through the acquisition of TForce.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Application Areas:</a:t>
            </a:r>
            <a:r>
              <a:rPr lang="en-US" sz="4799">
                <a:latin typeface="Calibri"/>
                <a:ea typeface="Calibri"/>
                <a:cs typeface="Calibri"/>
              </a:rPr>
              <a:t> Improving supply chain efficiency and exploring synergies in logistics finance.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Benefits:</a:t>
            </a:r>
            <a:r>
              <a:rPr lang="en-US" sz="4799">
                <a:latin typeface="Calibri"/>
                <a:ea typeface="Calibri"/>
                <a:cs typeface="Calibri"/>
              </a:rPr>
              <a:t> Strengthens operational capabilities and complements existing services.</a:t>
            </a:r>
            <a:endParaRPr lang="en-CA" sz="4799">
              <a:latin typeface="Calibri"/>
              <a:ea typeface="Calibri"/>
              <a:cs typeface="Calibri"/>
            </a:endParaRPr>
          </a:p>
        </p:txBody>
      </p:sp>
      <p:pic>
        <p:nvPicPr>
          <p:cNvPr id="21" name="Graphic 20" descr="Box trolley">
            <a:extLst>
              <a:ext uri="{FF2B5EF4-FFF2-40B4-BE49-F238E27FC236}">
                <a16:creationId xmlns:a16="http://schemas.microsoft.com/office/drawing/2014/main" id="{1275C58C-F7BF-5B41-692B-C59B70DC2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0388" y="1544891"/>
            <a:ext cx="10629421" cy="10629421"/>
          </a:xfrm>
          <a:prstGeom prst="rect">
            <a:avLst/>
          </a:prstGeom>
        </p:spPr>
      </p:pic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908FAC77-D873-5C59-C131-C24CDC325B46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A067-AF0C-8331-2031-6C0FF1A3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2213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EFC18209-D987-2747-BC54-5908CE389B26}"/>
              </a:ext>
            </a:extLst>
          </p:cNvPr>
          <p:cNvSpPr/>
          <p:nvPr/>
        </p:nvSpPr>
        <p:spPr>
          <a:xfrm>
            <a:off x="-4747424" y="223024"/>
            <a:ext cx="19798748" cy="13716000"/>
          </a:xfrm>
          <a:custGeom>
            <a:avLst/>
            <a:gdLst>
              <a:gd name="connsiteX0" fmla="*/ 0 w 19798748"/>
              <a:gd name="connsiteY0" fmla="*/ 0 h 13716000"/>
              <a:gd name="connsiteX1" fmla="*/ 19798748 w 19798748"/>
              <a:gd name="connsiteY1" fmla="*/ 0 h 13716000"/>
              <a:gd name="connsiteX2" fmla="*/ 19798748 w 19798748"/>
              <a:gd name="connsiteY2" fmla="*/ 1 h 13716000"/>
              <a:gd name="connsiteX3" fmla="*/ 18711628 w 19798748"/>
              <a:gd name="connsiteY3" fmla="*/ 1 h 13716000"/>
              <a:gd name="connsiteX4" fmla="*/ 10561283 w 19798748"/>
              <a:gd name="connsiteY4" fmla="*/ 13716000 h 13716000"/>
              <a:gd name="connsiteX5" fmla="*/ 0 w 1979874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98748" h="13716000">
                <a:moveTo>
                  <a:pt x="0" y="0"/>
                </a:moveTo>
                <a:lnTo>
                  <a:pt x="19798748" y="0"/>
                </a:lnTo>
                <a:lnTo>
                  <a:pt x="19798748" y="1"/>
                </a:lnTo>
                <a:lnTo>
                  <a:pt x="18711628" y="1"/>
                </a:lnTo>
                <a:lnTo>
                  <a:pt x="105612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527782" y="3098478"/>
            <a:ext cx="11496841" cy="845820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l="-27920" r="-2792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Halber Rahmen 10"/>
          <p:cNvSpPr/>
          <p:nvPr/>
        </p:nvSpPr>
        <p:spPr>
          <a:xfrm rot="5400000" flipV="1">
            <a:off x="15051324" y="2628900"/>
            <a:ext cx="896112" cy="896112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Halber Rahmen 11"/>
          <p:cNvSpPr/>
          <p:nvPr/>
        </p:nvSpPr>
        <p:spPr>
          <a:xfrm rot="10800000" flipH="1">
            <a:off x="15051325" y="10190989"/>
            <a:ext cx="896112" cy="896112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794AD72A-CA7D-A14A-9DA3-15A71141D91A}"/>
              </a:ext>
            </a:extLst>
          </p:cNvPr>
          <p:cNvSpPr/>
          <p:nvPr/>
        </p:nvSpPr>
        <p:spPr>
          <a:xfrm flipH="1">
            <a:off x="-3943585" y="4526170"/>
            <a:ext cx="29461520" cy="11329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90C8418-9147-6480-43E4-39C5ED6565F1}"/>
              </a:ext>
            </a:extLst>
          </p:cNvPr>
          <p:cNvSpPr txBox="1">
            <a:spLocks/>
          </p:cNvSpPr>
          <p:nvPr/>
        </p:nvSpPr>
        <p:spPr>
          <a:xfrm>
            <a:off x="1873404" y="574554"/>
            <a:ext cx="26673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08C3AF8-BC43-23BE-14BD-E02B808B85A7}"/>
              </a:ext>
            </a:extLst>
          </p:cNvPr>
          <p:cNvSpPr txBox="1">
            <a:spLocks/>
          </p:cNvSpPr>
          <p:nvPr/>
        </p:nvSpPr>
        <p:spPr>
          <a:xfrm>
            <a:off x="1701801" y="3957065"/>
            <a:ext cx="15249051" cy="9008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ProcessPro Partners – Company Overview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New Idea: Acquisition of WiTricity By TD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Project Scope And Project Charter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Business and Solution Requirements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AS-IS Flow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Possible Solution Options and Evaluation Criteria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Selected Solution Recommendations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News Board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COA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r>
              <a:rPr lang="en-US" sz="3600" b="1"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  <a:p>
            <a:pPr marL="57150" indent="-285750">
              <a:buFont typeface="Wingdings" panose="05000000000000000000" pitchFamily="2" charset="2"/>
              <a:buChar char="q"/>
            </a:pPr>
            <a:endParaRPr lang="en-US" sz="3600" b="1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-285750">
              <a:buFont typeface="Wingdings" panose="05000000000000000000" pitchFamily="2" charset="2"/>
              <a:buChar char="q"/>
            </a:pPr>
            <a:endParaRPr lang="en-US" sz="3600" b="1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-285750">
              <a:buFont typeface="Wingdings" panose="05000000000000000000" pitchFamily="2" charset="2"/>
              <a:buChar char="q"/>
            </a:pPr>
            <a:endParaRPr lang="en-US" sz="3600" b="1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F41FF94A-36EC-3666-BA79-744AA663FDCA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41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74CCB-E711-DC6B-144C-C26A1C86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DD5E14BD-F9AB-FAEC-D004-C91DCCA654AD}"/>
              </a:ext>
            </a:extLst>
          </p:cNvPr>
          <p:cNvSpPr/>
          <p:nvPr/>
        </p:nvSpPr>
        <p:spPr>
          <a:xfrm>
            <a:off x="936702" y="1057880"/>
            <a:ext cx="22614674" cy="11810627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797F3-6E97-8680-7BB1-FC73D0BF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US" sz="7198" b="1">
                <a:latin typeface="Calibri"/>
                <a:ea typeface="Calibri"/>
                <a:cs typeface="Calibri"/>
              </a:rPr>
              <a:t>Solution 4: Do-Nothing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B167-993C-E159-38CC-853CC1FF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718" y="4165818"/>
            <a:ext cx="19877460" cy="6247689"/>
          </a:xfrm>
        </p:spPr>
        <p:txBody>
          <a:bodyPr anchor="ctr">
            <a:normAutofit/>
          </a:bodyPr>
          <a:lstStyle/>
          <a:p>
            <a:r>
              <a:rPr lang="en-US" sz="4799" b="1">
                <a:latin typeface="Calibri"/>
                <a:ea typeface="Calibri"/>
                <a:cs typeface="Calibri"/>
              </a:rPr>
              <a:t>Focus: </a:t>
            </a:r>
            <a:r>
              <a:rPr lang="en-US" sz="4799">
                <a:latin typeface="Calibri"/>
                <a:ea typeface="Calibri"/>
                <a:cs typeface="Calibri"/>
              </a:rPr>
              <a:t>Assessing risks and opportunity costs of inaction.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Application Areas: </a:t>
            </a:r>
            <a:r>
              <a:rPr lang="en-US" sz="4799">
                <a:latin typeface="Calibri"/>
                <a:ea typeface="Calibri"/>
                <a:cs typeface="Calibri"/>
              </a:rPr>
              <a:t>Retaining the status quo without investments.</a:t>
            </a:r>
          </a:p>
          <a:p>
            <a:r>
              <a:rPr lang="en-US" sz="4799" b="1">
                <a:latin typeface="Calibri"/>
                <a:ea typeface="Calibri"/>
                <a:cs typeface="Calibri"/>
              </a:rPr>
              <a:t>Drawbacks:</a:t>
            </a:r>
            <a:r>
              <a:rPr lang="en-US" sz="4799">
                <a:latin typeface="Calibri"/>
                <a:ea typeface="Calibri"/>
                <a:cs typeface="Calibri"/>
              </a:rPr>
              <a:t> Potential loss of competitive advantage and market share in key growth areas.</a:t>
            </a:r>
            <a:endParaRPr lang="en-CA" sz="4799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8C1791C6-D8B0-1515-D9D1-5D5A8D407E9D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08D4-8C19-4C2F-0E62-1CEC29D7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3500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74CCB-E711-DC6B-144C-C26A1C86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25">
            <a:extLst>
              <a:ext uri="{FF2B5EF4-FFF2-40B4-BE49-F238E27FC236}">
                <a16:creationId xmlns:a16="http://schemas.microsoft.com/office/drawing/2014/main" id="{06F8EC87-D5DA-A060-FE6C-F4CDB0C2AE9C}"/>
              </a:ext>
            </a:extLst>
          </p:cNvPr>
          <p:cNvSpPr/>
          <p:nvPr/>
        </p:nvSpPr>
        <p:spPr>
          <a:xfrm>
            <a:off x="719508" y="685057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797F3-6E97-8680-7BB1-FC73D0BF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US" sz="7198" b="1">
                <a:latin typeface="Calibri"/>
                <a:ea typeface="Calibri"/>
                <a:cs typeface="Calibri"/>
              </a:rPr>
              <a:t>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B167-993C-E159-38CC-853CC1FF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513" y="6035258"/>
            <a:ext cx="19877460" cy="6247689"/>
          </a:xfrm>
        </p:spPr>
        <p:txBody>
          <a:bodyPr vert="horz" lIns="182832" tIns="91416" rIns="182832" bIns="91416" rtlCol="0" anchor="ctr">
            <a:noAutofit/>
          </a:bodyPr>
          <a:lstStyle/>
          <a:p>
            <a:pPr marL="0" indent="0">
              <a:buNone/>
            </a:pPr>
            <a:endParaRPr lang="en-US" sz="2799" b="1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799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8C1791C6-D8B0-1515-D9D1-5D5A8D407E9D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FD591-D7E9-D03A-C903-2F81C8C888D5}"/>
              </a:ext>
            </a:extLst>
          </p:cNvPr>
          <p:cNvSpPr txBox="1"/>
          <p:nvPr/>
        </p:nvSpPr>
        <p:spPr>
          <a:xfrm>
            <a:off x="1678053" y="4282472"/>
            <a:ext cx="20914317" cy="8000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32" tIns="91416" rIns="182832" bIns="9141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999" b="1">
                <a:latin typeface="Calibri"/>
                <a:ea typeface="Calibri"/>
                <a:cs typeface="Calibri"/>
              </a:rPr>
              <a:t>Strategic Fit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•Aligns with TD’s mission for innovation and sustainability.</a:t>
            </a:r>
          </a:p>
          <a:p>
            <a:r>
              <a:rPr lang="en-US" sz="3999" b="1">
                <a:latin typeface="Calibri"/>
                <a:ea typeface="Calibri"/>
                <a:cs typeface="Calibri"/>
              </a:rPr>
              <a:t>Financial Viability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•Target ROI of 15% within 3 years from wireless power solutions.</a:t>
            </a:r>
          </a:p>
          <a:p>
            <a:r>
              <a:rPr lang="en-US" sz="3999" b="1">
                <a:latin typeface="Calibri"/>
                <a:ea typeface="Calibri"/>
                <a:cs typeface="Calibri"/>
              </a:rPr>
              <a:t>Operational Feasibility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•Seamless integration planned within 12 months.</a:t>
            </a:r>
          </a:p>
          <a:p>
            <a:r>
              <a:rPr lang="en-US" sz="3999" b="1">
                <a:latin typeface="Calibri"/>
                <a:ea typeface="Calibri"/>
                <a:cs typeface="Calibri"/>
              </a:rPr>
              <a:t>Customer Impact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•Enhances customer experience with innovative wireless EV solutions.</a:t>
            </a:r>
          </a:p>
          <a:p>
            <a:r>
              <a:rPr lang="en-US" sz="3999" b="1">
                <a:latin typeface="Calibri"/>
                <a:ea typeface="Calibri"/>
                <a:cs typeface="Calibri"/>
              </a:rPr>
              <a:t>Sustainability Goals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•Supports Net Zero commitments through green energy initiatives.</a:t>
            </a:r>
          </a:p>
          <a:p>
            <a:r>
              <a:rPr lang="en-US" sz="3999" b="1">
                <a:latin typeface="Calibri"/>
                <a:ea typeface="Calibri"/>
                <a:cs typeface="Calibri"/>
              </a:rPr>
              <a:t>Risk Management</a:t>
            </a:r>
            <a:endParaRPr lang="en-US" sz="3999">
              <a:latin typeface="Calibri"/>
              <a:ea typeface="Calibri"/>
              <a:cs typeface="Calibri"/>
            </a:endParaRPr>
          </a:p>
          <a:p>
            <a:r>
              <a:rPr lang="en-US" sz="3999">
                <a:latin typeface="Calibri"/>
                <a:ea typeface="Calibri"/>
                <a:cs typeface="Calibri"/>
              </a:rPr>
              <a:t>•Mitigates integration challenges with detailed planning.</a:t>
            </a:r>
          </a:p>
          <a:p>
            <a:pPr algn="l"/>
            <a:endParaRPr lang="en-US" sz="2799">
              <a:latin typeface="Calibri"/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9CF96-2AFF-723C-0398-6DB7C54A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72971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5">
            <a:extLst>
              <a:ext uri="{FF2B5EF4-FFF2-40B4-BE49-F238E27FC236}">
                <a16:creationId xmlns:a16="http://schemas.microsoft.com/office/drawing/2014/main" id="{43023A00-BE66-1DB6-6C85-465050753D9B}"/>
              </a:ext>
            </a:extLst>
          </p:cNvPr>
          <p:cNvSpPr/>
          <p:nvPr/>
        </p:nvSpPr>
        <p:spPr>
          <a:xfrm>
            <a:off x="706353" y="344056"/>
            <a:ext cx="23268769" cy="13027888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182B9-3251-041E-FDFA-3DA71062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82885"/>
            <a:ext cx="5484971" cy="7300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1200"/>
                </a:spcAft>
              </a:pPr>
              <a:t>22</a:t>
            </a:fld>
            <a:endParaRPr lang="en-US" altLang="zh-CN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0D3CBF-C176-900F-04BA-06ADE264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33" y="1620615"/>
            <a:ext cx="19883021" cy="3107517"/>
          </a:xfrm>
        </p:spPr>
        <p:txBody>
          <a:bodyPr anchor="ctr">
            <a:normAutofit/>
          </a:bodyPr>
          <a:lstStyle/>
          <a:p>
            <a:r>
              <a:rPr lang="en-US" sz="7198" b="1">
                <a:latin typeface="Calibri"/>
                <a:ea typeface="Calibri"/>
                <a:cs typeface="Calibri"/>
              </a:rPr>
              <a:t>Risks and Mitigations</a:t>
            </a:r>
            <a:endParaRPr lang="en-CA" sz="7198" b="1"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 descr="Bank">
            <a:extLst>
              <a:ext uri="{FF2B5EF4-FFF2-40B4-BE49-F238E27FC236}">
                <a16:creationId xmlns:a16="http://schemas.microsoft.com/office/drawing/2014/main" id="{B68FD611-54A3-5B5E-8B85-6F9B609E7168}"/>
              </a:ext>
            </a:extLst>
          </p:cNvPr>
          <p:cNvSpPr/>
          <p:nvPr/>
        </p:nvSpPr>
        <p:spPr>
          <a:xfrm>
            <a:off x="1838204" y="5797681"/>
            <a:ext cx="1688746" cy="168874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3599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559565-2176-6C5A-06DE-59EF49F40C61}"/>
              </a:ext>
            </a:extLst>
          </p:cNvPr>
          <p:cNvGrpSpPr/>
          <p:nvPr/>
        </p:nvGrpSpPr>
        <p:grpSpPr>
          <a:xfrm>
            <a:off x="1838204" y="8713398"/>
            <a:ext cx="4824993" cy="1176092"/>
            <a:chOff x="4219" y="1836470"/>
            <a:chExt cx="2413125" cy="58819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1132FA-17FE-C83C-0494-4FE13202B80E}"/>
                </a:ext>
              </a:extLst>
            </p:cNvPr>
            <p:cNvSpPr/>
            <p:nvPr/>
          </p:nvSpPr>
          <p:spPr>
            <a:xfrm>
              <a:off x="4219" y="1836470"/>
              <a:ext cx="2413125" cy="58819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0B67C6-A0C1-3A54-1C6D-2CB2D9795207}"/>
                </a:ext>
              </a:extLst>
            </p:cNvPr>
            <p:cNvSpPr txBox="1"/>
            <p:nvPr/>
          </p:nvSpPr>
          <p:spPr>
            <a:xfrm>
              <a:off x="4219" y="1836470"/>
              <a:ext cx="2413125" cy="588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12442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b="1"/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Integration challenges between WiTricity and TD Bank’s systems.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56B301-3A45-C6DA-6A22-F2720E48093B}"/>
              </a:ext>
            </a:extLst>
          </p:cNvPr>
          <p:cNvGrpSpPr/>
          <p:nvPr/>
        </p:nvGrpSpPr>
        <p:grpSpPr>
          <a:xfrm>
            <a:off x="1838204" y="10508261"/>
            <a:ext cx="4824993" cy="631396"/>
            <a:chOff x="4219" y="2461992"/>
            <a:chExt cx="2413125" cy="31578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2BFA39-EA80-DCE9-1FA9-A605EB0C4606}"/>
                </a:ext>
              </a:extLst>
            </p:cNvPr>
            <p:cNvSpPr/>
            <p:nvPr/>
          </p:nvSpPr>
          <p:spPr>
            <a:xfrm>
              <a:off x="4219" y="2461992"/>
              <a:ext cx="2413125" cy="3157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4C42E8-B376-8A30-7B44-CC69B7298629}"/>
                </a:ext>
              </a:extLst>
            </p:cNvPr>
            <p:cNvSpPr txBox="1"/>
            <p:nvPr/>
          </p:nvSpPr>
          <p:spPr>
            <a:xfrm>
              <a:off x="4219" y="2461992"/>
              <a:ext cx="2413125" cy="315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9776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Mitigation:</a:t>
              </a:r>
              <a:r>
                <a:rPr lang="en-US" sz="31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Conduct phased integration with rigorous testing.</a:t>
              </a:r>
            </a:p>
          </p:txBody>
        </p:sp>
      </p:grpSp>
      <p:sp>
        <p:nvSpPr>
          <p:cNvPr id="11" name="Rectangle 10" descr="Truck">
            <a:extLst>
              <a:ext uri="{FF2B5EF4-FFF2-40B4-BE49-F238E27FC236}">
                <a16:creationId xmlns:a16="http://schemas.microsoft.com/office/drawing/2014/main" id="{6C16B5BD-A364-702F-C90A-A9DF6FD94F9C}"/>
              </a:ext>
            </a:extLst>
          </p:cNvPr>
          <p:cNvSpPr/>
          <p:nvPr/>
        </p:nvSpPr>
        <p:spPr>
          <a:xfrm>
            <a:off x="7507571" y="5797681"/>
            <a:ext cx="1688746" cy="168874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3599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D7B34E-24C4-7981-13D8-696E980EF713}"/>
              </a:ext>
            </a:extLst>
          </p:cNvPr>
          <p:cNvGrpSpPr/>
          <p:nvPr/>
        </p:nvGrpSpPr>
        <p:grpSpPr>
          <a:xfrm>
            <a:off x="7507571" y="8713398"/>
            <a:ext cx="4824993" cy="1176092"/>
            <a:chOff x="2839641" y="1836470"/>
            <a:chExt cx="2413125" cy="5881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BE4472-8559-8A10-CABC-91138568409A}"/>
                </a:ext>
              </a:extLst>
            </p:cNvPr>
            <p:cNvSpPr/>
            <p:nvPr/>
          </p:nvSpPr>
          <p:spPr>
            <a:xfrm>
              <a:off x="2839641" y="1836470"/>
              <a:ext cx="2413125" cy="58819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5583B5-CCEE-34BE-4DE4-BAE801B405B2}"/>
                </a:ext>
              </a:extLst>
            </p:cNvPr>
            <p:cNvSpPr txBox="1"/>
            <p:nvPr/>
          </p:nvSpPr>
          <p:spPr>
            <a:xfrm>
              <a:off x="2839641" y="1836470"/>
              <a:ext cx="2413125" cy="588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12442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b="1"/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Supply chain inefficiencies delaying scaling.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2CD17-437C-0A92-BFAA-648391A6688F}"/>
              </a:ext>
            </a:extLst>
          </p:cNvPr>
          <p:cNvGrpSpPr/>
          <p:nvPr/>
        </p:nvGrpSpPr>
        <p:grpSpPr>
          <a:xfrm>
            <a:off x="7507571" y="10508261"/>
            <a:ext cx="4824993" cy="631396"/>
            <a:chOff x="2839641" y="2461992"/>
            <a:chExt cx="2413125" cy="3157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77B76A-1402-6CA6-24CB-D0785C3E593D}"/>
                </a:ext>
              </a:extLst>
            </p:cNvPr>
            <p:cNvSpPr/>
            <p:nvPr/>
          </p:nvSpPr>
          <p:spPr>
            <a:xfrm>
              <a:off x="2839641" y="2461992"/>
              <a:ext cx="2413125" cy="3157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05490D-0824-6C9F-918D-90AF8ADA9537}"/>
                </a:ext>
              </a:extLst>
            </p:cNvPr>
            <p:cNvSpPr txBox="1"/>
            <p:nvPr/>
          </p:nvSpPr>
          <p:spPr>
            <a:xfrm>
              <a:off x="2839641" y="2461992"/>
              <a:ext cx="2413125" cy="315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9776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Mitigation:</a:t>
              </a:r>
              <a:r>
                <a:rPr lang="en-US" sz="31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Audit supply chains and establish reliable supplier partnerships.</a:t>
              </a:r>
            </a:p>
          </p:txBody>
        </p:sp>
      </p:grpSp>
      <p:sp>
        <p:nvSpPr>
          <p:cNvPr id="20" name="Rectangle 19" descr="Construction Worker">
            <a:extLst>
              <a:ext uri="{FF2B5EF4-FFF2-40B4-BE49-F238E27FC236}">
                <a16:creationId xmlns:a16="http://schemas.microsoft.com/office/drawing/2014/main" id="{5AE06037-B29D-9540-DD96-90F1CC3664F3}"/>
              </a:ext>
            </a:extLst>
          </p:cNvPr>
          <p:cNvSpPr/>
          <p:nvPr/>
        </p:nvSpPr>
        <p:spPr>
          <a:xfrm>
            <a:off x="13176937" y="5797681"/>
            <a:ext cx="1688746" cy="168874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3599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D1A41F-4A85-112F-F964-A790C46D0D56}"/>
              </a:ext>
            </a:extLst>
          </p:cNvPr>
          <p:cNvGrpSpPr/>
          <p:nvPr/>
        </p:nvGrpSpPr>
        <p:grpSpPr>
          <a:xfrm>
            <a:off x="13176937" y="8713398"/>
            <a:ext cx="4824993" cy="1176092"/>
            <a:chOff x="5675062" y="1836470"/>
            <a:chExt cx="2413125" cy="5881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D3F755-8064-C002-59D8-90FA50F4A8B0}"/>
                </a:ext>
              </a:extLst>
            </p:cNvPr>
            <p:cNvSpPr/>
            <p:nvPr/>
          </p:nvSpPr>
          <p:spPr>
            <a:xfrm>
              <a:off x="5675062" y="1836470"/>
              <a:ext cx="2413125" cy="58819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90CEF2-1C5C-E8DE-9EE2-ADA43D1F2AEE}"/>
                </a:ext>
              </a:extLst>
            </p:cNvPr>
            <p:cNvSpPr txBox="1"/>
            <p:nvPr/>
          </p:nvSpPr>
          <p:spPr>
            <a:xfrm>
              <a:off x="5675062" y="1836470"/>
              <a:ext cx="2413125" cy="588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12442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b="1"/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Delays in obtaining permits and licenses.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6C5470-2D8D-6DE9-68CB-60C31ED37B74}"/>
              </a:ext>
            </a:extLst>
          </p:cNvPr>
          <p:cNvGrpSpPr/>
          <p:nvPr/>
        </p:nvGrpSpPr>
        <p:grpSpPr>
          <a:xfrm>
            <a:off x="13176937" y="10508261"/>
            <a:ext cx="4824993" cy="631396"/>
            <a:chOff x="5675062" y="2461992"/>
            <a:chExt cx="2413125" cy="3157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C58FE6-835A-5E6E-DD63-292EBF1DDA71}"/>
                </a:ext>
              </a:extLst>
            </p:cNvPr>
            <p:cNvSpPr/>
            <p:nvPr/>
          </p:nvSpPr>
          <p:spPr>
            <a:xfrm>
              <a:off x="5675062" y="2461992"/>
              <a:ext cx="2413125" cy="3157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E9AA9D-1C92-5BC7-CB2D-2B1B0AC438D3}"/>
                </a:ext>
              </a:extLst>
            </p:cNvPr>
            <p:cNvSpPr txBox="1"/>
            <p:nvPr/>
          </p:nvSpPr>
          <p:spPr>
            <a:xfrm>
              <a:off x="5675062" y="2461992"/>
              <a:ext cx="2413125" cy="315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9776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Mitigation:</a:t>
              </a:r>
              <a:r>
                <a:rPr lang="en-US" sz="31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Start the permitting process early with regulatory communication.</a:t>
              </a:r>
            </a:p>
          </p:txBody>
        </p:sp>
      </p:grpSp>
      <p:sp>
        <p:nvSpPr>
          <p:cNvPr id="23" name="Rectangle 22" descr="Astronaut">
            <a:extLst>
              <a:ext uri="{FF2B5EF4-FFF2-40B4-BE49-F238E27FC236}">
                <a16:creationId xmlns:a16="http://schemas.microsoft.com/office/drawing/2014/main" id="{720D3BC3-009E-FF7F-4BAF-AE5B62C039FA}"/>
              </a:ext>
            </a:extLst>
          </p:cNvPr>
          <p:cNvSpPr/>
          <p:nvPr/>
        </p:nvSpPr>
        <p:spPr>
          <a:xfrm>
            <a:off x="18846304" y="5797681"/>
            <a:ext cx="1688746" cy="168874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3599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F64A7D-F7EF-3EE9-5C2E-176C47F4334B}"/>
              </a:ext>
            </a:extLst>
          </p:cNvPr>
          <p:cNvGrpSpPr/>
          <p:nvPr/>
        </p:nvGrpSpPr>
        <p:grpSpPr>
          <a:xfrm>
            <a:off x="18846304" y="8713398"/>
            <a:ext cx="4824993" cy="1176092"/>
            <a:chOff x="8510484" y="1836470"/>
            <a:chExt cx="2413125" cy="5881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BF8FCE-CD8D-9348-6D70-47248B46FCE8}"/>
                </a:ext>
              </a:extLst>
            </p:cNvPr>
            <p:cNvSpPr/>
            <p:nvPr/>
          </p:nvSpPr>
          <p:spPr>
            <a:xfrm>
              <a:off x="8510484" y="1836470"/>
              <a:ext cx="2413125" cy="58819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89A39C-35EE-4BA3-CF5A-28863CF64248}"/>
                </a:ext>
              </a:extLst>
            </p:cNvPr>
            <p:cNvSpPr txBox="1"/>
            <p:nvPr/>
          </p:nvSpPr>
          <p:spPr>
            <a:xfrm>
              <a:off x="8510484" y="1836470"/>
              <a:ext cx="2413125" cy="5881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12442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b="1"/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customer adoption due to lack of awareness.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7269DA-1537-4B78-1B05-EB01C45A35B7}"/>
              </a:ext>
            </a:extLst>
          </p:cNvPr>
          <p:cNvGrpSpPr/>
          <p:nvPr/>
        </p:nvGrpSpPr>
        <p:grpSpPr>
          <a:xfrm>
            <a:off x="18846304" y="10508261"/>
            <a:ext cx="4824993" cy="631396"/>
            <a:chOff x="8510484" y="2461992"/>
            <a:chExt cx="2413125" cy="3157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46D532-D54F-8114-B2BC-C4A5CE28A172}"/>
                </a:ext>
              </a:extLst>
            </p:cNvPr>
            <p:cNvSpPr/>
            <p:nvPr/>
          </p:nvSpPr>
          <p:spPr>
            <a:xfrm>
              <a:off x="8510484" y="2461992"/>
              <a:ext cx="2413125" cy="3157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03FDB2-7D1C-133E-DD9E-552D052FA639}"/>
                </a:ext>
              </a:extLst>
            </p:cNvPr>
            <p:cNvSpPr txBox="1"/>
            <p:nvPr/>
          </p:nvSpPr>
          <p:spPr>
            <a:xfrm>
              <a:off x="8510484" y="2461992"/>
              <a:ext cx="2413125" cy="3157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defTabSz="9776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99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Mitigation:</a:t>
              </a:r>
              <a:r>
                <a:rPr lang="en-US" sz="31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Launch educational campaigns showcasing benefits.</a:t>
              </a:r>
            </a:p>
          </p:txBody>
        </p:sp>
      </p:grp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EF911CB5-7742-D027-2B9A-5116F89E36C5}"/>
              </a:ext>
            </a:extLst>
          </p:cNvPr>
          <p:cNvPicPr/>
          <p:nvPr/>
        </p:nvPicPr>
        <p:blipFill rotWithShape="1">
          <a:blip r:embed="rId10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887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5">
            <a:extLst>
              <a:ext uri="{FF2B5EF4-FFF2-40B4-BE49-F238E27FC236}">
                <a16:creationId xmlns:a16="http://schemas.microsoft.com/office/drawing/2014/main" id="{9C2B1148-8B71-3B4D-A04B-0D449E4E7827}"/>
              </a:ext>
            </a:extLst>
          </p:cNvPr>
          <p:cNvSpPr/>
          <p:nvPr/>
        </p:nvSpPr>
        <p:spPr>
          <a:xfrm>
            <a:off x="877135" y="1002029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3B37-DE40-61DA-1844-33DAE943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82885"/>
            <a:ext cx="5484971" cy="7300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1200"/>
                </a:spcAft>
              </a:pPr>
              <a:t>23</a:t>
            </a:fld>
            <a:endParaRPr lang="en-US" altLang="zh-CN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0D3CBF-C176-900F-04BA-06ADE264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33" y="1620615"/>
            <a:ext cx="19883021" cy="3107517"/>
          </a:xfrm>
        </p:spPr>
        <p:txBody>
          <a:bodyPr anchor="ctr">
            <a:normAutofit/>
          </a:bodyPr>
          <a:lstStyle/>
          <a:p>
            <a:r>
              <a:rPr lang="en-US" sz="7998">
                <a:latin typeface="Calibri"/>
                <a:ea typeface="Calibri"/>
                <a:cs typeface="Calibri"/>
              </a:rPr>
              <a:t>Risks and Mitigations (Cont...)</a:t>
            </a:r>
            <a:endParaRPr lang="en-CA" sz="7998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72485C6-01B3-B4A0-4AC2-68217972B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489461"/>
              </p:ext>
            </p:extLst>
          </p:nvPr>
        </p:nvGraphicFramePr>
        <p:xfrm>
          <a:off x="1279826" y="4282068"/>
          <a:ext cx="21809293" cy="8204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5794D892-0BAD-72C8-CAB9-DE8377CBB996}"/>
              </a:ext>
            </a:extLst>
          </p:cNvPr>
          <p:cNvPicPr/>
          <p:nvPr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0149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36EA3BF0-914F-ED24-B5B7-24C466F5E4BB}"/>
              </a:ext>
            </a:extLst>
          </p:cNvPr>
          <p:cNvSpPr/>
          <p:nvPr/>
        </p:nvSpPr>
        <p:spPr>
          <a:xfrm>
            <a:off x="719508" y="784650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B46DF-5F9A-097F-2A71-994EA804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US" sz="5400" b="1">
                <a:latin typeface="Calibri"/>
                <a:ea typeface="Calibri"/>
                <a:cs typeface="Calibri"/>
              </a:rPr>
              <a:t>Test Strategy for WiTricity Integration</a:t>
            </a:r>
            <a:endParaRPr lang="en-CA" sz="5400" b="1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B9A-4886-2F5F-3E13-CB7CA48A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674" y="4729310"/>
            <a:ext cx="19877460" cy="76039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799" b="1">
                <a:latin typeface="Calibri"/>
                <a:ea typeface="Calibri"/>
                <a:cs typeface="Calibri"/>
              </a:rPr>
              <a:t>Scope</a:t>
            </a:r>
          </a:p>
          <a:p>
            <a:r>
              <a:rPr lang="en-US" sz="3799">
                <a:latin typeface="Calibri"/>
                <a:ea typeface="Calibri"/>
                <a:cs typeface="Calibri"/>
              </a:rPr>
              <a:t>Ensure seamless integration of WiTricity’s technology into TD systems.</a:t>
            </a:r>
          </a:p>
          <a:p>
            <a:r>
              <a:rPr lang="en-US" sz="3799">
                <a:latin typeface="Calibri"/>
                <a:ea typeface="Calibri"/>
                <a:cs typeface="Calibri"/>
              </a:rPr>
              <a:t>Focus on functionality, performance, security, and compliance.</a:t>
            </a:r>
          </a:p>
          <a:p>
            <a:pPr marL="0" indent="0">
              <a:buNone/>
            </a:pPr>
            <a:r>
              <a:rPr lang="en-CA" sz="3799" b="1">
                <a:latin typeface="Calibri"/>
                <a:ea typeface="Calibri"/>
                <a:cs typeface="Calibri"/>
              </a:rPr>
              <a:t>Testing Methodology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Functional Testing: Validate power transfer and system compatibility.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Non-Functional Testing: Assess scalability, security, and usability.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Integration </a:t>
            </a:r>
            <a:r>
              <a:rPr lang="en-CA" sz="3599">
                <a:latin typeface="Calibri"/>
                <a:ea typeface="Calibri"/>
                <a:cs typeface="Calibri"/>
              </a:rPr>
              <a:t>Testing</a:t>
            </a:r>
            <a:r>
              <a:rPr lang="en-CA" sz="3799">
                <a:latin typeface="Calibri"/>
                <a:ea typeface="Calibri"/>
                <a:cs typeface="Calibri"/>
              </a:rPr>
              <a:t>: Ensure seamless workflows with existing systems.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Compliance Testing: Validate adherence to regulations and standards.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7C92C08A-CFD3-FD9A-1C15-9F743054A8D8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A89B5-07AD-5666-68AF-2F007609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919724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5954E5B4-A975-4518-8C98-09893D9D4913}"/>
              </a:ext>
            </a:extLst>
          </p:cNvPr>
          <p:cNvSpPr/>
          <p:nvPr/>
        </p:nvSpPr>
        <p:spPr>
          <a:xfrm>
            <a:off x="719508" y="685057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E43D6-0AF8-86E6-CF10-AF4D0177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CA" sz="9598">
                <a:latin typeface="Calibri"/>
                <a:ea typeface="Calibri"/>
                <a:cs typeface="Calibri"/>
              </a:rPr>
              <a:t>Test Strategy (Conti…)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7C268-6759-B1FB-45D7-780DA0A2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95" y="4942438"/>
            <a:ext cx="19877460" cy="6989367"/>
          </a:xfrm>
        </p:spPr>
        <p:txBody>
          <a:bodyPr vert="horz" lIns="182832" tIns="91416" rIns="182832" bIns="91416" rtlCol="0" anchor="ctr">
            <a:noAutofit/>
          </a:bodyPr>
          <a:lstStyle/>
          <a:p>
            <a:pPr marL="0" indent="0">
              <a:buNone/>
            </a:pPr>
            <a:r>
              <a:rPr lang="en-CA" sz="3799" b="1">
                <a:latin typeface="Calibri"/>
                <a:ea typeface="Calibri"/>
                <a:cs typeface="Calibri"/>
              </a:rPr>
              <a:t>Testing Environment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Development, staging and production-like setups.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Utilise automated tools for performance and security testing.</a:t>
            </a:r>
          </a:p>
          <a:p>
            <a:pPr marL="0" indent="0">
              <a:buNone/>
            </a:pPr>
            <a:r>
              <a:rPr lang="en-CA" sz="3799" b="1">
                <a:latin typeface="Calibri"/>
                <a:ea typeface="Calibri"/>
                <a:cs typeface="Calibri"/>
              </a:rPr>
              <a:t>Risk Mitigation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Phased rollouts to minimise disruptions.</a:t>
            </a:r>
          </a:p>
          <a:p>
            <a:r>
              <a:rPr lang="en-CA" sz="3799">
                <a:latin typeface="Calibri"/>
                <a:ea typeface="Calibri"/>
                <a:cs typeface="Calibri"/>
              </a:rPr>
              <a:t>Regular security audits and user feedback collection.</a:t>
            </a:r>
          </a:p>
          <a:p>
            <a:pPr marL="0" indent="0">
              <a:buNone/>
            </a:pPr>
            <a:r>
              <a:rPr lang="en-US" sz="3799" b="1">
                <a:latin typeface="Calibri"/>
                <a:ea typeface="Calibri"/>
                <a:cs typeface="Calibri"/>
              </a:rPr>
              <a:t>Release Criteria</a:t>
            </a:r>
          </a:p>
          <a:p>
            <a:r>
              <a:rPr lang="en-US" sz="3799">
                <a:latin typeface="Calibri"/>
                <a:ea typeface="Calibri"/>
                <a:cs typeface="Calibri"/>
              </a:rPr>
              <a:t>Zero high-severity defects.</a:t>
            </a:r>
          </a:p>
          <a:p>
            <a:r>
              <a:rPr lang="en-US" sz="3799">
                <a:latin typeface="Calibri"/>
                <a:ea typeface="Calibri"/>
                <a:cs typeface="Calibri"/>
              </a:rPr>
              <a:t>Approval from stakeholders for deployment.</a:t>
            </a:r>
            <a:endParaRPr lang="en-CA" sz="3799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17DB6323-4DE8-B341-4F85-0E7AAECB4710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3E8E-52B7-F264-53E3-E5465F0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762105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25">
            <a:extLst>
              <a:ext uri="{FF2B5EF4-FFF2-40B4-BE49-F238E27FC236}">
                <a16:creationId xmlns:a16="http://schemas.microsoft.com/office/drawing/2014/main" id="{0A2B84CD-D52C-61FA-F95B-9283A6AB21F7}"/>
              </a:ext>
            </a:extLst>
          </p:cNvPr>
          <p:cNvSpPr/>
          <p:nvPr/>
        </p:nvSpPr>
        <p:spPr>
          <a:xfrm>
            <a:off x="719508" y="685057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59BE0D-0753-4F40-A87C-D6754236AD8A}"/>
              </a:ext>
            </a:extLst>
          </p:cNvPr>
          <p:cNvGrpSpPr/>
          <p:nvPr/>
        </p:nvGrpSpPr>
        <p:grpSpPr>
          <a:xfrm>
            <a:off x="16602631" y="5552055"/>
            <a:ext cx="7148746" cy="7385450"/>
            <a:chOff x="8080681" y="2775857"/>
            <a:chExt cx="3575304" cy="3693687"/>
          </a:xfrm>
        </p:grpSpPr>
        <p:sp>
          <p:nvSpPr>
            <p:cNvPr id="33" name="Round Single Corner Rectangle 32">
              <a:extLst>
                <a:ext uri="{FF2B5EF4-FFF2-40B4-BE49-F238E27FC236}">
                  <a16:creationId xmlns:a16="http://schemas.microsoft.com/office/drawing/2014/main" id="{9F3758E1-685A-4AF3-8D48-11E2EB02C269}"/>
                </a:ext>
              </a:extLst>
            </p:cNvPr>
            <p:cNvSpPr/>
            <p:nvPr/>
          </p:nvSpPr>
          <p:spPr>
            <a:xfrm rot="5400000">
              <a:off x="8021489" y="2835049"/>
              <a:ext cx="3693687" cy="3575304"/>
            </a:xfrm>
            <a:prstGeom prst="round1Rect">
              <a:avLst>
                <a:gd name="adj" fmla="val 85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249" tIns="274249" rtlCol="0" anchor="t" anchorCtr="0"/>
            <a:lstStyle/>
            <a:p>
              <a:pPr>
                <a:lnSpc>
                  <a:spcPts val="3599"/>
                </a:lnSpc>
                <a:spcAft>
                  <a:spcPts val="1200"/>
                </a:spcAft>
              </a:pPr>
              <a:endParaRPr lang="en-US" sz="200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10ADA8-52BC-9241-8CE7-C9B4A8B34E47}"/>
                </a:ext>
              </a:extLst>
            </p:cNvPr>
            <p:cNvSpPr/>
            <p:nvPr/>
          </p:nvSpPr>
          <p:spPr>
            <a:xfrm>
              <a:off x="8633616" y="3619966"/>
              <a:ext cx="2726491" cy="25574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249" tIns="274249" rtlCol="0" anchor="t" anchorCtr="0"/>
            <a:lstStyle/>
            <a:p>
              <a:pPr marL="342814" indent="-342814">
                <a:lnSpc>
                  <a:spcPts val="3599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>
                <a:solidFill>
                  <a:prstClr val="black">
                    <a:lumMod val="95000"/>
                    <a:lumOff val="5000"/>
                  </a:prst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42DF29-7519-0145-9A64-C72154895EA4}"/>
              </a:ext>
            </a:extLst>
          </p:cNvPr>
          <p:cNvGrpSpPr/>
          <p:nvPr/>
        </p:nvGrpSpPr>
        <p:grpSpPr>
          <a:xfrm>
            <a:off x="7766849" y="3218770"/>
            <a:ext cx="9830319" cy="2825954"/>
            <a:chOff x="3884436" y="1608911"/>
            <a:chExt cx="4916440" cy="1413345"/>
          </a:xfrm>
          <a:solidFill>
            <a:schemeClr val="accent1">
              <a:lumMod val="75000"/>
            </a:schemeClr>
          </a:solidFill>
        </p:grpSpPr>
        <p:sp>
          <p:nvSpPr>
            <p:cNvPr id="34" name="Arrow: Chevron 7">
              <a:extLst>
                <a:ext uri="{FF2B5EF4-FFF2-40B4-BE49-F238E27FC236}">
                  <a16:creationId xmlns:a16="http://schemas.microsoft.com/office/drawing/2014/main" id="{A91FFA8C-065A-B243-B254-7D3492E61B5A}"/>
                </a:ext>
              </a:extLst>
            </p:cNvPr>
            <p:cNvSpPr/>
            <p:nvPr/>
          </p:nvSpPr>
          <p:spPr>
            <a:xfrm>
              <a:off x="4233036" y="2543750"/>
              <a:ext cx="3811726" cy="478504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599"/>
            </a:p>
          </p:txBody>
        </p:sp>
        <p:grpSp>
          <p:nvGrpSpPr>
            <p:cNvPr id="3078" name="Group 3077">
              <a:extLst>
                <a:ext uri="{FF2B5EF4-FFF2-40B4-BE49-F238E27FC236}">
                  <a16:creationId xmlns:a16="http://schemas.microsoft.com/office/drawing/2014/main" id="{6709BC0F-91DB-4A71-8A3A-B38B096E131C}"/>
                </a:ext>
              </a:extLst>
            </p:cNvPr>
            <p:cNvGrpSpPr/>
            <p:nvPr/>
          </p:nvGrpSpPr>
          <p:grpSpPr>
            <a:xfrm>
              <a:off x="3884436" y="1608911"/>
              <a:ext cx="4916440" cy="1413345"/>
              <a:chOff x="4117547" y="1737098"/>
              <a:chExt cx="4398220" cy="126437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859E205-FF9E-48BC-8A94-81B7B45E6D2E}"/>
                  </a:ext>
                </a:extLst>
              </p:cNvPr>
              <p:cNvSpPr/>
              <p:nvPr/>
            </p:nvSpPr>
            <p:spPr>
              <a:xfrm>
                <a:off x="4117547" y="1737098"/>
                <a:ext cx="3963255" cy="1264371"/>
              </a:xfrm>
              <a:custGeom>
                <a:avLst/>
                <a:gdLst>
                  <a:gd name="connsiteX0" fmla="*/ 3731065 w 3963255"/>
                  <a:gd name="connsiteY0" fmla="*/ 781185 h 1264371"/>
                  <a:gd name="connsiteX1" fmla="*/ 3731065 w 3963255"/>
                  <a:gd name="connsiteY1" fmla="*/ 818313 h 1264371"/>
                  <a:gd name="connsiteX2" fmla="*/ 3858912 w 3963255"/>
                  <a:gd name="connsiteY2" fmla="*/ 828187 h 1264371"/>
                  <a:gd name="connsiteX3" fmla="*/ 3858912 w 3963255"/>
                  <a:gd name="connsiteY3" fmla="*/ 791523 h 1264371"/>
                  <a:gd name="connsiteX4" fmla="*/ 3731065 w 3963255"/>
                  <a:gd name="connsiteY4" fmla="*/ 781185 h 1264371"/>
                  <a:gd name="connsiteX5" fmla="*/ 239716 w 3963255"/>
                  <a:gd name="connsiteY5" fmla="*/ 779774 h 1264371"/>
                  <a:gd name="connsiteX6" fmla="*/ 104348 w 3963255"/>
                  <a:gd name="connsiteY6" fmla="*/ 791523 h 1264371"/>
                  <a:gd name="connsiteX7" fmla="*/ 104348 w 3963255"/>
                  <a:gd name="connsiteY7" fmla="*/ 828187 h 1264371"/>
                  <a:gd name="connsiteX8" fmla="*/ 239716 w 3963255"/>
                  <a:gd name="connsiteY8" fmla="*/ 816902 h 1264371"/>
                  <a:gd name="connsiteX9" fmla="*/ 3557622 w 3963255"/>
                  <a:gd name="connsiteY9" fmla="*/ 737469 h 1264371"/>
                  <a:gd name="connsiteX10" fmla="*/ 3557622 w 3963255"/>
                  <a:gd name="connsiteY10" fmla="*/ 774133 h 1264371"/>
                  <a:gd name="connsiteX11" fmla="*/ 3707561 w 3963255"/>
                  <a:gd name="connsiteY11" fmla="*/ 814553 h 1264371"/>
                  <a:gd name="connsiteX12" fmla="*/ 3707561 w 3963255"/>
                  <a:gd name="connsiteY12" fmla="*/ 777425 h 1264371"/>
                  <a:gd name="connsiteX13" fmla="*/ 3557622 w 3963255"/>
                  <a:gd name="connsiteY13" fmla="*/ 737469 h 1264371"/>
                  <a:gd name="connsiteX14" fmla="*/ 413154 w 3963255"/>
                  <a:gd name="connsiteY14" fmla="*/ 734651 h 1264371"/>
                  <a:gd name="connsiteX15" fmla="*/ 263215 w 3963255"/>
                  <a:gd name="connsiteY15" fmla="*/ 776013 h 1264371"/>
                  <a:gd name="connsiteX16" fmla="*/ 263215 w 3963255"/>
                  <a:gd name="connsiteY16" fmla="*/ 812673 h 1264371"/>
                  <a:gd name="connsiteX17" fmla="*/ 413154 w 3963255"/>
                  <a:gd name="connsiteY17" fmla="*/ 771784 h 1264371"/>
                  <a:gd name="connsiteX18" fmla="*/ 3384184 w 3963255"/>
                  <a:gd name="connsiteY18" fmla="*/ 663676 h 1264371"/>
                  <a:gd name="connsiteX19" fmla="*/ 3384184 w 3963255"/>
                  <a:gd name="connsiteY19" fmla="*/ 700809 h 1264371"/>
                  <a:gd name="connsiteX20" fmla="*/ 3534123 w 3963255"/>
                  <a:gd name="connsiteY20" fmla="*/ 765670 h 1264371"/>
                  <a:gd name="connsiteX21" fmla="*/ 3534123 w 3963255"/>
                  <a:gd name="connsiteY21" fmla="*/ 729011 h 1264371"/>
                  <a:gd name="connsiteX22" fmla="*/ 3384184 w 3963255"/>
                  <a:gd name="connsiteY22" fmla="*/ 663676 h 1264371"/>
                  <a:gd name="connsiteX23" fmla="*/ 586592 w 3963255"/>
                  <a:gd name="connsiteY23" fmla="*/ 659916 h 1264371"/>
                  <a:gd name="connsiteX24" fmla="*/ 436653 w 3963255"/>
                  <a:gd name="connsiteY24" fmla="*/ 726188 h 1264371"/>
                  <a:gd name="connsiteX25" fmla="*/ 436653 w 3963255"/>
                  <a:gd name="connsiteY25" fmla="*/ 762853 h 1264371"/>
                  <a:gd name="connsiteX26" fmla="*/ 586592 w 3963255"/>
                  <a:gd name="connsiteY26" fmla="*/ 697049 h 1264371"/>
                  <a:gd name="connsiteX27" fmla="*/ 3210745 w 3963255"/>
                  <a:gd name="connsiteY27" fmla="*/ 569202 h 1264371"/>
                  <a:gd name="connsiteX28" fmla="*/ 3210745 w 3963255"/>
                  <a:gd name="connsiteY28" fmla="*/ 605862 h 1264371"/>
                  <a:gd name="connsiteX29" fmla="*/ 3360685 w 3963255"/>
                  <a:gd name="connsiteY29" fmla="*/ 689060 h 1264371"/>
                  <a:gd name="connsiteX30" fmla="*/ 3360685 w 3963255"/>
                  <a:gd name="connsiteY30" fmla="*/ 652395 h 1264371"/>
                  <a:gd name="connsiteX31" fmla="*/ 3210745 w 3963255"/>
                  <a:gd name="connsiteY31" fmla="*/ 569202 h 1264371"/>
                  <a:gd name="connsiteX32" fmla="*/ 760030 w 3963255"/>
                  <a:gd name="connsiteY32" fmla="*/ 564499 h 1264371"/>
                  <a:gd name="connsiteX33" fmla="*/ 610091 w 3963255"/>
                  <a:gd name="connsiteY33" fmla="*/ 648166 h 1264371"/>
                  <a:gd name="connsiteX34" fmla="*/ 610091 w 3963255"/>
                  <a:gd name="connsiteY34" fmla="*/ 685300 h 1264371"/>
                  <a:gd name="connsiteX35" fmla="*/ 760030 w 3963255"/>
                  <a:gd name="connsiteY35" fmla="*/ 601164 h 1264371"/>
                  <a:gd name="connsiteX36" fmla="*/ 3037307 w 3963255"/>
                  <a:gd name="connsiteY36" fmla="*/ 462974 h 1264371"/>
                  <a:gd name="connsiteX37" fmla="*/ 3037307 w 3963255"/>
                  <a:gd name="connsiteY37" fmla="*/ 499638 h 1264371"/>
                  <a:gd name="connsiteX38" fmla="*/ 3187242 w 3963255"/>
                  <a:gd name="connsiteY38" fmla="*/ 591763 h 1264371"/>
                  <a:gd name="connsiteX39" fmla="*/ 3187242 w 3963255"/>
                  <a:gd name="connsiteY39" fmla="*/ 555099 h 1264371"/>
                  <a:gd name="connsiteX40" fmla="*/ 3037307 w 3963255"/>
                  <a:gd name="connsiteY40" fmla="*/ 462974 h 1264371"/>
                  <a:gd name="connsiteX41" fmla="*/ 933473 w 3963255"/>
                  <a:gd name="connsiteY41" fmla="*/ 458276 h 1264371"/>
                  <a:gd name="connsiteX42" fmla="*/ 783534 w 3963255"/>
                  <a:gd name="connsiteY42" fmla="*/ 550401 h 1264371"/>
                  <a:gd name="connsiteX43" fmla="*/ 783534 w 3963255"/>
                  <a:gd name="connsiteY43" fmla="*/ 587534 h 1264371"/>
                  <a:gd name="connsiteX44" fmla="*/ 933473 w 3963255"/>
                  <a:gd name="connsiteY44" fmla="*/ 494936 h 1264371"/>
                  <a:gd name="connsiteX45" fmla="*/ 2864338 w 3963255"/>
                  <a:gd name="connsiteY45" fmla="*/ 356282 h 1264371"/>
                  <a:gd name="connsiteX46" fmla="*/ 2864338 w 3963255"/>
                  <a:gd name="connsiteY46" fmla="*/ 392941 h 1264371"/>
                  <a:gd name="connsiteX47" fmla="*/ 3013803 w 3963255"/>
                  <a:gd name="connsiteY47" fmla="*/ 485066 h 1264371"/>
                  <a:gd name="connsiteX48" fmla="*/ 3013803 w 3963255"/>
                  <a:gd name="connsiteY48" fmla="*/ 448407 h 1264371"/>
                  <a:gd name="connsiteX49" fmla="*/ 2864338 w 3963255"/>
                  <a:gd name="connsiteY49" fmla="*/ 356282 h 1264371"/>
                  <a:gd name="connsiteX50" fmla="*/ 1106443 w 3963255"/>
                  <a:gd name="connsiteY50" fmla="*/ 352048 h 1264371"/>
                  <a:gd name="connsiteX51" fmla="*/ 956972 w 3963255"/>
                  <a:gd name="connsiteY51" fmla="*/ 443704 h 1264371"/>
                  <a:gd name="connsiteX52" fmla="*/ 956972 w 3963255"/>
                  <a:gd name="connsiteY52" fmla="*/ 480369 h 1264371"/>
                  <a:gd name="connsiteX53" fmla="*/ 1106443 w 3963255"/>
                  <a:gd name="connsiteY53" fmla="*/ 389181 h 1264371"/>
                  <a:gd name="connsiteX54" fmla="*/ 2690895 w 3963255"/>
                  <a:gd name="connsiteY54" fmla="*/ 257574 h 1264371"/>
                  <a:gd name="connsiteX55" fmla="*/ 2690895 w 3963255"/>
                  <a:gd name="connsiteY55" fmla="*/ 294238 h 1264371"/>
                  <a:gd name="connsiteX56" fmla="*/ 2840834 w 3963255"/>
                  <a:gd name="connsiteY56" fmla="*/ 378843 h 1264371"/>
                  <a:gd name="connsiteX57" fmla="*/ 2840834 w 3963255"/>
                  <a:gd name="connsiteY57" fmla="*/ 342179 h 1264371"/>
                  <a:gd name="connsiteX58" fmla="*/ 2690895 w 3963255"/>
                  <a:gd name="connsiteY58" fmla="*/ 257574 h 1264371"/>
                  <a:gd name="connsiteX59" fmla="*/ 1279881 w 3963255"/>
                  <a:gd name="connsiteY59" fmla="*/ 253814 h 1264371"/>
                  <a:gd name="connsiteX60" fmla="*/ 1129941 w 3963255"/>
                  <a:gd name="connsiteY60" fmla="*/ 337950 h 1264371"/>
                  <a:gd name="connsiteX61" fmla="*/ 1129941 w 3963255"/>
                  <a:gd name="connsiteY61" fmla="*/ 374609 h 1264371"/>
                  <a:gd name="connsiteX62" fmla="*/ 1279881 w 3963255"/>
                  <a:gd name="connsiteY62" fmla="*/ 290478 h 1264371"/>
                  <a:gd name="connsiteX63" fmla="*/ 2517457 w 3963255"/>
                  <a:gd name="connsiteY63" fmla="*/ 174850 h 1264371"/>
                  <a:gd name="connsiteX64" fmla="*/ 2517457 w 3963255"/>
                  <a:gd name="connsiteY64" fmla="*/ 211514 h 1264371"/>
                  <a:gd name="connsiteX65" fmla="*/ 2667396 w 3963255"/>
                  <a:gd name="connsiteY65" fmla="*/ 282015 h 1264371"/>
                  <a:gd name="connsiteX66" fmla="*/ 2667396 w 3963255"/>
                  <a:gd name="connsiteY66" fmla="*/ 245351 h 1264371"/>
                  <a:gd name="connsiteX67" fmla="*/ 2517457 w 3963255"/>
                  <a:gd name="connsiteY67" fmla="*/ 174850 h 1264371"/>
                  <a:gd name="connsiteX68" fmla="*/ 1453319 w 3963255"/>
                  <a:gd name="connsiteY68" fmla="*/ 171558 h 1264371"/>
                  <a:gd name="connsiteX69" fmla="*/ 1303380 w 3963255"/>
                  <a:gd name="connsiteY69" fmla="*/ 241596 h 1264371"/>
                  <a:gd name="connsiteX70" fmla="*/ 1303380 w 3963255"/>
                  <a:gd name="connsiteY70" fmla="*/ 278255 h 1264371"/>
                  <a:gd name="connsiteX71" fmla="*/ 1453319 w 3963255"/>
                  <a:gd name="connsiteY71" fmla="*/ 208223 h 1264371"/>
                  <a:gd name="connsiteX72" fmla="*/ 2344018 w 3963255"/>
                  <a:gd name="connsiteY72" fmla="*/ 112806 h 1264371"/>
                  <a:gd name="connsiteX73" fmla="*/ 2344018 w 3963255"/>
                  <a:gd name="connsiteY73" fmla="*/ 149471 h 1264371"/>
                  <a:gd name="connsiteX74" fmla="*/ 2493958 w 3963255"/>
                  <a:gd name="connsiteY74" fmla="*/ 201640 h 1264371"/>
                  <a:gd name="connsiteX75" fmla="*/ 2493958 w 3963255"/>
                  <a:gd name="connsiteY75" fmla="*/ 165449 h 1264371"/>
                  <a:gd name="connsiteX76" fmla="*/ 2344018 w 3963255"/>
                  <a:gd name="connsiteY76" fmla="*/ 112806 h 1264371"/>
                  <a:gd name="connsiteX77" fmla="*/ 1626757 w 3963255"/>
                  <a:gd name="connsiteY77" fmla="*/ 110926 h 1264371"/>
                  <a:gd name="connsiteX78" fmla="*/ 1476823 w 3963255"/>
                  <a:gd name="connsiteY78" fmla="*/ 162631 h 1264371"/>
                  <a:gd name="connsiteX79" fmla="*/ 1476823 w 3963255"/>
                  <a:gd name="connsiteY79" fmla="*/ 198348 h 1264371"/>
                  <a:gd name="connsiteX80" fmla="*/ 1626757 w 3963255"/>
                  <a:gd name="connsiteY80" fmla="*/ 147591 h 1264371"/>
                  <a:gd name="connsiteX81" fmla="*/ 2170580 w 3963255"/>
                  <a:gd name="connsiteY81" fmla="*/ 74267 h 1264371"/>
                  <a:gd name="connsiteX82" fmla="*/ 2170580 w 3963255"/>
                  <a:gd name="connsiteY82" fmla="*/ 110457 h 1264371"/>
                  <a:gd name="connsiteX83" fmla="*/ 2320515 w 3963255"/>
                  <a:gd name="connsiteY83" fmla="*/ 142419 h 1264371"/>
                  <a:gd name="connsiteX84" fmla="*/ 2320515 w 3963255"/>
                  <a:gd name="connsiteY84" fmla="*/ 106228 h 1264371"/>
                  <a:gd name="connsiteX85" fmla="*/ 2170580 w 3963255"/>
                  <a:gd name="connsiteY85" fmla="*/ 74267 h 1264371"/>
                  <a:gd name="connsiteX86" fmla="*/ 1800200 w 3963255"/>
                  <a:gd name="connsiteY86" fmla="*/ 73324 h 1264371"/>
                  <a:gd name="connsiteX87" fmla="*/ 1650261 w 3963255"/>
                  <a:gd name="connsiteY87" fmla="*/ 104348 h 1264371"/>
                  <a:gd name="connsiteX88" fmla="*/ 1650261 w 3963255"/>
                  <a:gd name="connsiteY88" fmla="*/ 140539 h 1264371"/>
                  <a:gd name="connsiteX89" fmla="*/ 1800200 w 3963255"/>
                  <a:gd name="connsiteY89" fmla="*/ 109515 h 1264371"/>
                  <a:gd name="connsiteX90" fmla="*/ 1997137 w 3963255"/>
                  <a:gd name="connsiteY90" fmla="*/ 59695 h 1264371"/>
                  <a:gd name="connsiteX91" fmla="*/ 1997137 w 3963255"/>
                  <a:gd name="connsiteY91" fmla="*/ 95885 h 1264371"/>
                  <a:gd name="connsiteX92" fmla="*/ 2147077 w 3963255"/>
                  <a:gd name="connsiteY92" fmla="*/ 107166 h 1264371"/>
                  <a:gd name="connsiteX93" fmla="*/ 2147077 w 3963255"/>
                  <a:gd name="connsiteY93" fmla="*/ 70975 h 1264371"/>
                  <a:gd name="connsiteX94" fmla="*/ 1997137 w 3963255"/>
                  <a:gd name="connsiteY94" fmla="*/ 59695 h 1264371"/>
                  <a:gd name="connsiteX95" fmla="*/ 1973638 w 3963255"/>
                  <a:gd name="connsiteY95" fmla="*/ 59226 h 1264371"/>
                  <a:gd name="connsiteX96" fmla="*/ 1823699 w 3963255"/>
                  <a:gd name="connsiteY96" fmla="*/ 69564 h 1264371"/>
                  <a:gd name="connsiteX97" fmla="*/ 1823699 w 3963255"/>
                  <a:gd name="connsiteY97" fmla="*/ 106228 h 1264371"/>
                  <a:gd name="connsiteX98" fmla="*/ 1973638 w 3963255"/>
                  <a:gd name="connsiteY98" fmla="*/ 95416 h 1264371"/>
                  <a:gd name="connsiteX99" fmla="*/ 1973638 w 3963255"/>
                  <a:gd name="connsiteY99" fmla="*/ 0 h 1264371"/>
                  <a:gd name="connsiteX100" fmla="*/ 1997137 w 3963255"/>
                  <a:gd name="connsiteY100" fmla="*/ 0 h 1264371"/>
                  <a:gd name="connsiteX101" fmla="*/ 1997137 w 3963255"/>
                  <a:gd name="connsiteY101" fmla="*/ 38071 h 1264371"/>
                  <a:gd name="connsiteX102" fmla="*/ 2147077 w 3963255"/>
                  <a:gd name="connsiteY102" fmla="*/ 49351 h 1264371"/>
                  <a:gd name="connsiteX103" fmla="*/ 2147077 w 3963255"/>
                  <a:gd name="connsiteY103" fmla="*/ 10343 h 1264371"/>
                  <a:gd name="connsiteX104" fmla="*/ 2170580 w 3963255"/>
                  <a:gd name="connsiteY104" fmla="*/ 13630 h 1264371"/>
                  <a:gd name="connsiteX105" fmla="*/ 2170580 w 3963255"/>
                  <a:gd name="connsiteY105" fmla="*/ 52643 h 1264371"/>
                  <a:gd name="connsiteX106" fmla="*/ 2320515 w 3963255"/>
                  <a:gd name="connsiteY106" fmla="*/ 84605 h 1264371"/>
                  <a:gd name="connsiteX107" fmla="*/ 2320515 w 3963255"/>
                  <a:gd name="connsiteY107" fmla="*/ 44654 h 1264371"/>
                  <a:gd name="connsiteX108" fmla="*/ 2344018 w 3963255"/>
                  <a:gd name="connsiteY108" fmla="*/ 51232 h 1264371"/>
                  <a:gd name="connsiteX109" fmla="*/ 2344018 w 3963255"/>
                  <a:gd name="connsiteY109" fmla="*/ 91187 h 1264371"/>
                  <a:gd name="connsiteX110" fmla="*/ 2493958 w 3963255"/>
                  <a:gd name="connsiteY110" fmla="*/ 143830 h 1264371"/>
                  <a:gd name="connsiteX111" fmla="*/ 2493958 w 3963255"/>
                  <a:gd name="connsiteY111" fmla="*/ 102937 h 1264371"/>
                  <a:gd name="connsiteX112" fmla="*/ 2517457 w 3963255"/>
                  <a:gd name="connsiteY112" fmla="*/ 112806 h 1264371"/>
                  <a:gd name="connsiteX113" fmla="*/ 2517457 w 3963255"/>
                  <a:gd name="connsiteY113" fmla="*/ 153231 h 1264371"/>
                  <a:gd name="connsiteX114" fmla="*/ 2667396 w 3963255"/>
                  <a:gd name="connsiteY114" fmla="*/ 223732 h 1264371"/>
                  <a:gd name="connsiteX115" fmla="*/ 2667396 w 3963255"/>
                  <a:gd name="connsiteY115" fmla="*/ 182370 h 1264371"/>
                  <a:gd name="connsiteX116" fmla="*/ 2690895 w 3963255"/>
                  <a:gd name="connsiteY116" fmla="*/ 194593 h 1264371"/>
                  <a:gd name="connsiteX117" fmla="*/ 2690895 w 3963255"/>
                  <a:gd name="connsiteY117" fmla="*/ 235955 h 1264371"/>
                  <a:gd name="connsiteX118" fmla="*/ 2840834 w 3963255"/>
                  <a:gd name="connsiteY118" fmla="*/ 320560 h 1264371"/>
                  <a:gd name="connsiteX119" fmla="*/ 2840834 w 3963255"/>
                  <a:gd name="connsiteY119" fmla="*/ 278724 h 1264371"/>
                  <a:gd name="connsiteX120" fmla="*/ 2864338 w 3963255"/>
                  <a:gd name="connsiteY120" fmla="*/ 292827 h 1264371"/>
                  <a:gd name="connsiteX121" fmla="*/ 2864338 w 3963255"/>
                  <a:gd name="connsiteY121" fmla="*/ 334658 h 1264371"/>
                  <a:gd name="connsiteX122" fmla="*/ 3013803 w 3963255"/>
                  <a:gd name="connsiteY122" fmla="*/ 426783 h 1264371"/>
                  <a:gd name="connsiteX123" fmla="*/ 3013803 w 3963255"/>
                  <a:gd name="connsiteY123" fmla="*/ 384010 h 1264371"/>
                  <a:gd name="connsiteX124" fmla="*/ 3037307 w 3963255"/>
                  <a:gd name="connsiteY124" fmla="*/ 399050 h 1264371"/>
                  <a:gd name="connsiteX125" fmla="*/ 3037307 w 3963255"/>
                  <a:gd name="connsiteY125" fmla="*/ 441355 h 1264371"/>
                  <a:gd name="connsiteX126" fmla="*/ 3187242 w 3963255"/>
                  <a:gd name="connsiteY126" fmla="*/ 533480 h 1264371"/>
                  <a:gd name="connsiteX127" fmla="*/ 3187242 w 3963255"/>
                  <a:gd name="connsiteY127" fmla="*/ 491175 h 1264371"/>
                  <a:gd name="connsiteX128" fmla="*/ 3210745 w 3963255"/>
                  <a:gd name="connsiteY128" fmla="*/ 505279 h 1264371"/>
                  <a:gd name="connsiteX129" fmla="*/ 3210745 w 3963255"/>
                  <a:gd name="connsiteY129" fmla="*/ 547110 h 1264371"/>
                  <a:gd name="connsiteX130" fmla="*/ 3360685 w 3963255"/>
                  <a:gd name="connsiteY130" fmla="*/ 630303 h 1264371"/>
                  <a:gd name="connsiteX131" fmla="*/ 3360685 w 3963255"/>
                  <a:gd name="connsiteY131" fmla="*/ 588941 h 1264371"/>
                  <a:gd name="connsiteX132" fmla="*/ 3384184 w 3963255"/>
                  <a:gd name="connsiteY132" fmla="*/ 600695 h 1264371"/>
                  <a:gd name="connsiteX133" fmla="*/ 3384184 w 3963255"/>
                  <a:gd name="connsiteY133" fmla="*/ 642057 h 1264371"/>
                  <a:gd name="connsiteX134" fmla="*/ 3534123 w 3963255"/>
                  <a:gd name="connsiteY134" fmla="*/ 707387 h 1264371"/>
                  <a:gd name="connsiteX135" fmla="*/ 3534123 w 3963255"/>
                  <a:gd name="connsiteY135" fmla="*/ 666967 h 1264371"/>
                  <a:gd name="connsiteX136" fmla="*/ 3557622 w 3963255"/>
                  <a:gd name="connsiteY136" fmla="*/ 675899 h 1264371"/>
                  <a:gd name="connsiteX137" fmla="*/ 3557622 w 3963255"/>
                  <a:gd name="connsiteY137" fmla="*/ 715381 h 1264371"/>
                  <a:gd name="connsiteX138" fmla="*/ 3707561 w 3963255"/>
                  <a:gd name="connsiteY138" fmla="*/ 755332 h 1264371"/>
                  <a:gd name="connsiteX139" fmla="*/ 3707561 w 3963255"/>
                  <a:gd name="connsiteY139" fmla="*/ 716788 h 1264371"/>
                  <a:gd name="connsiteX140" fmla="*/ 3731065 w 3963255"/>
                  <a:gd name="connsiteY140" fmla="*/ 721022 h 1264371"/>
                  <a:gd name="connsiteX141" fmla="*/ 3731065 w 3963255"/>
                  <a:gd name="connsiteY141" fmla="*/ 759561 h 1264371"/>
                  <a:gd name="connsiteX142" fmla="*/ 3858912 w 3963255"/>
                  <a:gd name="connsiteY142" fmla="*/ 769899 h 1264371"/>
                  <a:gd name="connsiteX143" fmla="*/ 3858912 w 3963255"/>
                  <a:gd name="connsiteY143" fmla="*/ 727131 h 1264371"/>
                  <a:gd name="connsiteX144" fmla="*/ 3963255 w 3963255"/>
                  <a:gd name="connsiteY144" fmla="*/ 727131 h 1264371"/>
                  <a:gd name="connsiteX145" fmla="*/ 3963255 w 3963255"/>
                  <a:gd name="connsiteY145" fmla="*/ 1264371 h 1264371"/>
                  <a:gd name="connsiteX146" fmla="*/ 3129432 w 3963255"/>
                  <a:gd name="connsiteY146" fmla="*/ 1264371 h 1264371"/>
                  <a:gd name="connsiteX147" fmla="*/ 3125672 w 3963255"/>
                  <a:gd name="connsiteY147" fmla="*/ 1261080 h 1264371"/>
                  <a:gd name="connsiteX148" fmla="*/ 3037307 w 3963255"/>
                  <a:gd name="connsiteY148" fmla="*/ 1010083 h 1264371"/>
                  <a:gd name="connsiteX149" fmla="*/ 3013803 w 3963255"/>
                  <a:gd name="connsiteY149" fmla="*/ 964492 h 1264371"/>
                  <a:gd name="connsiteX150" fmla="*/ 2864338 w 3963255"/>
                  <a:gd name="connsiteY150" fmla="*/ 749223 h 1264371"/>
                  <a:gd name="connsiteX151" fmla="*/ 2840834 w 3963255"/>
                  <a:gd name="connsiteY151" fmla="*/ 723370 h 1264371"/>
                  <a:gd name="connsiteX152" fmla="*/ 2690895 w 3963255"/>
                  <a:gd name="connsiteY152" fmla="*/ 588003 h 1264371"/>
                  <a:gd name="connsiteX153" fmla="*/ 2667396 w 3963255"/>
                  <a:gd name="connsiteY153" fmla="*/ 570613 h 1264371"/>
                  <a:gd name="connsiteX154" fmla="*/ 2517457 w 3963255"/>
                  <a:gd name="connsiteY154" fmla="*/ 478015 h 1264371"/>
                  <a:gd name="connsiteX155" fmla="*/ 2493958 w 3963255"/>
                  <a:gd name="connsiteY155" fmla="*/ 466265 h 1264371"/>
                  <a:gd name="connsiteX156" fmla="*/ 2344018 w 3963255"/>
                  <a:gd name="connsiteY156" fmla="*/ 406102 h 1264371"/>
                  <a:gd name="connsiteX157" fmla="*/ 2320515 w 3963255"/>
                  <a:gd name="connsiteY157" fmla="*/ 398582 h 1264371"/>
                  <a:gd name="connsiteX158" fmla="*/ 2170580 w 3963255"/>
                  <a:gd name="connsiteY158" fmla="*/ 364271 h 1264371"/>
                  <a:gd name="connsiteX159" fmla="*/ 2147077 w 3963255"/>
                  <a:gd name="connsiteY159" fmla="*/ 360511 h 1264371"/>
                  <a:gd name="connsiteX160" fmla="*/ 1997137 w 3963255"/>
                  <a:gd name="connsiteY160" fmla="*/ 349230 h 1264371"/>
                  <a:gd name="connsiteX161" fmla="*/ 1981628 w 3963255"/>
                  <a:gd name="connsiteY161" fmla="*/ 348761 h 1264371"/>
                  <a:gd name="connsiteX162" fmla="*/ 1973638 w 3963255"/>
                  <a:gd name="connsiteY162" fmla="*/ 348761 h 1264371"/>
                  <a:gd name="connsiteX163" fmla="*/ 1823699 w 3963255"/>
                  <a:gd name="connsiteY163" fmla="*/ 359099 h 1264371"/>
                  <a:gd name="connsiteX164" fmla="*/ 1800200 w 3963255"/>
                  <a:gd name="connsiteY164" fmla="*/ 362860 h 1264371"/>
                  <a:gd name="connsiteX165" fmla="*/ 1650261 w 3963255"/>
                  <a:gd name="connsiteY165" fmla="*/ 396233 h 1264371"/>
                  <a:gd name="connsiteX166" fmla="*/ 1626757 w 3963255"/>
                  <a:gd name="connsiteY166" fmla="*/ 403284 h 1264371"/>
                  <a:gd name="connsiteX167" fmla="*/ 1476823 w 3963255"/>
                  <a:gd name="connsiteY167" fmla="*/ 462974 h 1264371"/>
                  <a:gd name="connsiteX168" fmla="*/ 1453319 w 3963255"/>
                  <a:gd name="connsiteY168" fmla="*/ 474255 h 1264371"/>
                  <a:gd name="connsiteX169" fmla="*/ 1303380 w 3963255"/>
                  <a:gd name="connsiteY169" fmla="*/ 564973 h 1264371"/>
                  <a:gd name="connsiteX170" fmla="*/ 1279881 w 3963255"/>
                  <a:gd name="connsiteY170" fmla="*/ 581894 h 1264371"/>
                  <a:gd name="connsiteX171" fmla="*/ 1129941 w 3963255"/>
                  <a:gd name="connsiteY171" fmla="*/ 715381 h 1264371"/>
                  <a:gd name="connsiteX172" fmla="*/ 1106443 w 3963255"/>
                  <a:gd name="connsiteY172" fmla="*/ 740760 h 1264371"/>
                  <a:gd name="connsiteX173" fmla="*/ 956972 w 3963255"/>
                  <a:gd name="connsiteY173" fmla="*/ 950394 h 1264371"/>
                  <a:gd name="connsiteX174" fmla="*/ 933473 w 3963255"/>
                  <a:gd name="connsiteY174" fmla="*/ 995043 h 1264371"/>
                  <a:gd name="connsiteX175" fmla="*/ 837588 w 3963255"/>
                  <a:gd name="connsiteY175" fmla="*/ 1261080 h 1264371"/>
                  <a:gd name="connsiteX176" fmla="*/ 833828 w 3963255"/>
                  <a:gd name="connsiteY176" fmla="*/ 1264371 h 1264371"/>
                  <a:gd name="connsiteX177" fmla="*/ 0 w 3963255"/>
                  <a:gd name="connsiteY177" fmla="*/ 1264371 h 1264371"/>
                  <a:gd name="connsiteX178" fmla="*/ 0 w 3963255"/>
                  <a:gd name="connsiteY178" fmla="*/ 727599 h 1264371"/>
                  <a:gd name="connsiteX179" fmla="*/ 104348 w 3963255"/>
                  <a:gd name="connsiteY179" fmla="*/ 727599 h 1264371"/>
                  <a:gd name="connsiteX180" fmla="*/ 104348 w 3963255"/>
                  <a:gd name="connsiteY180" fmla="*/ 770373 h 1264371"/>
                  <a:gd name="connsiteX181" fmla="*/ 239716 w 3963255"/>
                  <a:gd name="connsiteY181" fmla="*/ 758624 h 1264371"/>
                  <a:gd name="connsiteX182" fmla="*/ 239716 w 3963255"/>
                  <a:gd name="connsiteY182" fmla="*/ 721490 h 1264371"/>
                  <a:gd name="connsiteX183" fmla="*/ 263215 w 3963255"/>
                  <a:gd name="connsiteY183" fmla="*/ 717261 h 1264371"/>
                  <a:gd name="connsiteX184" fmla="*/ 263215 w 3963255"/>
                  <a:gd name="connsiteY184" fmla="*/ 754390 h 1264371"/>
                  <a:gd name="connsiteX185" fmla="*/ 413154 w 3963255"/>
                  <a:gd name="connsiteY185" fmla="*/ 713027 h 1264371"/>
                  <a:gd name="connsiteX186" fmla="*/ 413154 w 3963255"/>
                  <a:gd name="connsiteY186" fmla="*/ 675899 h 1264371"/>
                  <a:gd name="connsiteX187" fmla="*/ 436653 w 3963255"/>
                  <a:gd name="connsiteY187" fmla="*/ 666967 h 1264371"/>
                  <a:gd name="connsiteX188" fmla="*/ 436653 w 3963255"/>
                  <a:gd name="connsiteY188" fmla="*/ 704569 h 1264371"/>
                  <a:gd name="connsiteX189" fmla="*/ 586592 w 3963255"/>
                  <a:gd name="connsiteY189" fmla="*/ 638297 h 1264371"/>
                  <a:gd name="connsiteX190" fmla="*/ 586592 w 3963255"/>
                  <a:gd name="connsiteY190" fmla="*/ 600695 h 1264371"/>
                  <a:gd name="connsiteX191" fmla="*/ 610091 w 3963255"/>
                  <a:gd name="connsiteY191" fmla="*/ 588941 h 1264371"/>
                  <a:gd name="connsiteX192" fmla="*/ 610091 w 3963255"/>
                  <a:gd name="connsiteY192" fmla="*/ 626543 h 1264371"/>
                  <a:gd name="connsiteX193" fmla="*/ 760030 w 3963255"/>
                  <a:gd name="connsiteY193" fmla="*/ 542881 h 1264371"/>
                  <a:gd name="connsiteX194" fmla="*/ 760030 w 3963255"/>
                  <a:gd name="connsiteY194" fmla="*/ 505279 h 1264371"/>
                  <a:gd name="connsiteX195" fmla="*/ 783534 w 3963255"/>
                  <a:gd name="connsiteY195" fmla="*/ 491175 h 1264371"/>
                  <a:gd name="connsiteX196" fmla="*/ 783534 w 3963255"/>
                  <a:gd name="connsiteY196" fmla="*/ 528777 h 1264371"/>
                  <a:gd name="connsiteX197" fmla="*/ 933473 w 3963255"/>
                  <a:gd name="connsiteY197" fmla="*/ 436652 h 1264371"/>
                  <a:gd name="connsiteX198" fmla="*/ 933473 w 3963255"/>
                  <a:gd name="connsiteY198" fmla="*/ 399050 h 1264371"/>
                  <a:gd name="connsiteX199" fmla="*/ 956972 w 3963255"/>
                  <a:gd name="connsiteY199" fmla="*/ 384010 h 1264371"/>
                  <a:gd name="connsiteX200" fmla="*/ 956972 w 3963255"/>
                  <a:gd name="connsiteY200" fmla="*/ 421612 h 1264371"/>
                  <a:gd name="connsiteX201" fmla="*/ 1106443 w 3963255"/>
                  <a:gd name="connsiteY201" fmla="*/ 329960 h 1264371"/>
                  <a:gd name="connsiteX202" fmla="*/ 1106443 w 3963255"/>
                  <a:gd name="connsiteY202" fmla="*/ 292827 h 1264371"/>
                  <a:gd name="connsiteX203" fmla="*/ 1129941 w 3963255"/>
                  <a:gd name="connsiteY203" fmla="*/ 278724 h 1264371"/>
                  <a:gd name="connsiteX204" fmla="*/ 1129941 w 3963255"/>
                  <a:gd name="connsiteY204" fmla="*/ 316326 h 1264371"/>
                  <a:gd name="connsiteX205" fmla="*/ 1279881 w 3963255"/>
                  <a:gd name="connsiteY205" fmla="*/ 232195 h 1264371"/>
                  <a:gd name="connsiteX206" fmla="*/ 1279881 w 3963255"/>
                  <a:gd name="connsiteY206" fmla="*/ 194593 h 1264371"/>
                  <a:gd name="connsiteX207" fmla="*/ 1303380 w 3963255"/>
                  <a:gd name="connsiteY207" fmla="*/ 182370 h 1264371"/>
                  <a:gd name="connsiteX208" fmla="*/ 1303380 w 3963255"/>
                  <a:gd name="connsiteY208" fmla="*/ 219972 h 1264371"/>
                  <a:gd name="connsiteX209" fmla="*/ 1453319 w 3963255"/>
                  <a:gd name="connsiteY209" fmla="*/ 149939 h 1264371"/>
                  <a:gd name="connsiteX210" fmla="*/ 1453319 w 3963255"/>
                  <a:gd name="connsiteY210" fmla="*/ 112806 h 1264371"/>
                  <a:gd name="connsiteX211" fmla="*/ 1476823 w 3963255"/>
                  <a:gd name="connsiteY211" fmla="*/ 102937 h 1264371"/>
                  <a:gd name="connsiteX212" fmla="*/ 1476823 w 3963255"/>
                  <a:gd name="connsiteY212" fmla="*/ 140539 h 1264371"/>
                  <a:gd name="connsiteX213" fmla="*/ 1626757 w 3963255"/>
                  <a:gd name="connsiteY213" fmla="*/ 88834 h 1264371"/>
                  <a:gd name="connsiteX214" fmla="*/ 1626757 w 3963255"/>
                  <a:gd name="connsiteY214" fmla="*/ 51232 h 1264371"/>
                  <a:gd name="connsiteX215" fmla="*/ 1650261 w 3963255"/>
                  <a:gd name="connsiteY215" fmla="*/ 44654 h 1264371"/>
                  <a:gd name="connsiteX216" fmla="*/ 1650261 w 3963255"/>
                  <a:gd name="connsiteY216" fmla="*/ 82725 h 1264371"/>
                  <a:gd name="connsiteX217" fmla="*/ 1800200 w 3963255"/>
                  <a:gd name="connsiteY217" fmla="*/ 51705 h 1264371"/>
                  <a:gd name="connsiteX218" fmla="*/ 1800200 w 3963255"/>
                  <a:gd name="connsiteY218" fmla="*/ 14103 h 1264371"/>
                  <a:gd name="connsiteX219" fmla="*/ 1823699 w 3963255"/>
                  <a:gd name="connsiteY219" fmla="*/ 10812 h 1264371"/>
                  <a:gd name="connsiteX220" fmla="*/ 1823699 w 3963255"/>
                  <a:gd name="connsiteY220" fmla="*/ 48414 h 1264371"/>
                  <a:gd name="connsiteX221" fmla="*/ 1973638 w 3963255"/>
                  <a:gd name="connsiteY221" fmla="*/ 38071 h 126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3963255" h="1264371">
                    <a:moveTo>
                      <a:pt x="3731065" y="781185"/>
                    </a:moveTo>
                    <a:lnTo>
                      <a:pt x="3731065" y="818313"/>
                    </a:lnTo>
                    <a:cubicBezTo>
                      <a:pt x="3772896" y="824896"/>
                      <a:pt x="3815669" y="828187"/>
                      <a:pt x="3858912" y="828187"/>
                    </a:cubicBezTo>
                    <a:lnTo>
                      <a:pt x="3858912" y="791523"/>
                    </a:lnTo>
                    <a:cubicBezTo>
                      <a:pt x="3815669" y="791523"/>
                      <a:pt x="3772896" y="787763"/>
                      <a:pt x="3731065" y="781185"/>
                    </a:cubicBezTo>
                    <a:close/>
                    <a:moveTo>
                      <a:pt x="239716" y="779774"/>
                    </a:moveTo>
                    <a:cubicBezTo>
                      <a:pt x="195062" y="787294"/>
                      <a:pt x="150408" y="791523"/>
                      <a:pt x="104348" y="791523"/>
                    </a:cubicBezTo>
                    <a:lnTo>
                      <a:pt x="104348" y="828187"/>
                    </a:lnTo>
                    <a:cubicBezTo>
                      <a:pt x="150408" y="828187"/>
                      <a:pt x="195531" y="824427"/>
                      <a:pt x="239716" y="816902"/>
                    </a:cubicBezTo>
                    <a:close/>
                    <a:moveTo>
                      <a:pt x="3557622" y="737469"/>
                    </a:moveTo>
                    <a:lnTo>
                      <a:pt x="3557622" y="774133"/>
                    </a:lnTo>
                    <a:cubicBezTo>
                      <a:pt x="3606978" y="791523"/>
                      <a:pt x="3656798" y="804684"/>
                      <a:pt x="3707561" y="814553"/>
                    </a:cubicBezTo>
                    <a:lnTo>
                      <a:pt x="3707561" y="777425"/>
                    </a:lnTo>
                    <a:cubicBezTo>
                      <a:pt x="3656798" y="768024"/>
                      <a:pt x="3606978" y="754390"/>
                      <a:pt x="3557622" y="737469"/>
                    </a:cubicBezTo>
                    <a:close/>
                    <a:moveTo>
                      <a:pt x="413154" y="734651"/>
                    </a:moveTo>
                    <a:cubicBezTo>
                      <a:pt x="363802" y="752041"/>
                      <a:pt x="313977" y="766144"/>
                      <a:pt x="263215" y="776013"/>
                    </a:cubicBezTo>
                    <a:lnTo>
                      <a:pt x="263215" y="812673"/>
                    </a:lnTo>
                    <a:cubicBezTo>
                      <a:pt x="313977" y="802804"/>
                      <a:pt x="363802" y="789174"/>
                      <a:pt x="413154" y="771784"/>
                    </a:cubicBezTo>
                    <a:close/>
                    <a:moveTo>
                      <a:pt x="3384184" y="663676"/>
                    </a:moveTo>
                    <a:lnTo>
                      <a:pt x="3384184" y="700809"/>
                    </a:lnTo>
                    <a:cubicBezTo>
                      <a:pt x="3433535" y="725251"/>
                      <a:pt x="3483829" y="747343"/>
                      <a:pt x="3534123" y="765670"/>
                    </a:cubicBezTo>
                    <a:lnTo>
                      <a:pt x="3534123" y="729011"/>
                    </a:lnTo>
                    <a:cubicBezTo>
                      <a:pt x="3483829" y="710210"/>
                      <a:pt x="3434009" y="688117"/>
                      <a:pt x="3384184" y="663676"/>
                    </a:cubicBezTo>
                    <a:close/>
                    <a:moveTo>
                      <a:pt x="586592" y="659916"/>
                    </a:moveTo>
                    <a:cubicBezTo>
                      <a:pt x="536772" y="684826"/>
                      <a:pt x="486947" y="707387"/>
                      <a:pt x="436653" y="726188"/>
                    </a:cubicBezTo>
                    <a:lnTo>
                      <a:pt x="436653" y="762853"/>
                    </a:lnTo>
                    <a:cubicBezTo>
                      <a:pt x="486947" y="744052"/>
                      <a:pt x="536772" y="721959"/>
                      <a:pt x="586592" y="697049"/>
                    </a:cubicBezTo>
                    <a:close/>
                    <a:moveTo>
                      <a:pt x="3210745" y="569202"/>
                    </a:moveTo>
                    <a:lnTo>
                      <a:pt x="3210745" y="605862"/>
                    </a:lnTo>
                    <a:cubicBezTo>
                      <a:pt x="3260566" y="635474"/>
                      <a:pt x="3310860" y="663207"/>
                      <a:pt x="3360685" y="689060"/>
                    </a:cubicBezTo>
                    <a:lnTo>
                      <a:pt x="3360685" y="652395"/>
                    </a:lnTo>
                    <a:cubicBezTo>
                      <a:pt x="3310860" y="627016"/>
                      <a:pt x="3260566" y="598815"/>
                      <a:pt x="3210745" y="569202"/>
                    </a:cubicBezTo>
                    <a:close/>
                    <a:moveTo>
                      <a:pt x="760030" y="564499"/>
                    </a:moveTo>
                    <a:cubicBezTo>
                      <a:pt x="710210" y="594112"/>
                      <a:pt x="659916" y="622314"/>
                      <a:pt x="610091" y="648166"/>
                    </a:cubicBezTo>
                    <a:lnTo>
                      <a:pt x="610091" y="685300"/>
                    </a:lnTo>
                    <a:cubicBezTo>
                      <a:pt x="659916" y="659447"/>
                      <a:pt x="710210" y="631245"/>
                      <a:pt x="760030" y="601164"/>
                    </a:cubicBezTo>
                    <a:close/>
                    <a:moveTo>
                      <a:pt x="3037307" y="462974"/>
                    </a:moveTo>
                    <a:lnTo>
                      <a:pt x="3037307" y="499638"/>
                    </a:lnTo>
                    <a:cubicBezTo>
                      <a:pt x="3087596" y="531131"/>
                      <a:pt x="3137421" y="562151"/>
                      <a:pt x="3187242" y="591763"/>
                    </a:cubicBezTo>
                    <a:lnTo>
                      <a:pt x="3187242" y="555099"/>
                    </a:lnTo>
                    <a:cubicBezTo>
                      <a:pt x="3137421" y="525491"/>
                      <a:pt x="3087596" y="494467"/>
                      <a:pt x="3037307" y="462974"/>
                    </a:cubicBezTo>
                    <a:close/>
                    <a:moveTo>
                      <a:pt x="933473" y="458276"/>
                    </a:moveTo>
                    <a:cubicBezTo>
                      <a:pt x="883179" y="489295"/>
                      <a:pt x="833354" y="520319"/>
                      <a:pt x="783534" y="550401"/>
                    </a:cubicBezTo>
                    <a:lnTo>
                      <a:pt x="783534" y="587534"/>
                    </a:lnTo>
                    <a:cubicBezTo>
                      <a:pt x="833354" y="557453"/>
                      <a:pt x="883179" y="526429"/>
                      <a:pt x="933473" y="494936"/>
                    </a:cubicBezTo>
                    <a:close/>
                    <a:moveTo>
                      <a:pt x="2864338" y="356282"/>
                    </a:moveTo>
                    <a:lnTo>
                      <a:pt x="2864338" y="392941"/>
                    </a:lnTo>
                    <a:cubicBezTo>
                      <a:pt x="2915101" y="423023"/>
                      <a:pt x="2964452" y="454047"/>
                      <a:pt x="3013803" y="485066"/>
                    </a:cubicBezTo>
                    <a:lnTo>
                      <a:pt x="3013803" y="448407"/>
                    </a:lnTo>
                    <a:cubicBezTo>
                      <a:pt x="2964452" y="417383"/>
                      <a:pt x="2914627" y="386832"/>
                      <a:pt x="2864338" y="356282"/>
                    </a:cubicBezTo>
                    <a:close/>
                    <a:moveTo>
                      <a:pt x="1106443" y="352048"/>
                    </a:moveTo>
                    <a:cubicBezTo>
                      <a:pt x="1056149" y="382129"/>
                      <a:pt x="1006324" y="413154"/>
                      <a:pt x="956972" y="443704"/>
                    </a:cubicBezTo>
                    <a:lnTo>
                      <a:pt x="956972" y="480369"/>
                    </a:lnTo>
                    <a:cubicBezTo>
                      <a:pt x="1006324" y="449344"/>
                      <a:pt x="1055675" y="418325"/>
                      <a:pt x="1106443" y="389181"/>
                    </a:cubicBezTo>
                    <a:close/>
                    <a:moveTo>
                      <a:pt x="2690895" y="257574"/>
                    </a:moveTo>
                    <a:lnTo>
                      <a:pt x="2690895" y="294238"/>
                    </a:lnTo>
                    <a:cubicBezTo>
                      <a:pt x="2741657" y="321029"/>
                      <a:pt x="2791483" y="349699"/>
                      <a:pt x="2840834" y="378843"/>
                    </a:cubicBezTo>
                    <a:lnTo>
                      <a:pt x="2840834" y="342179"/>
                    </a:lnTo>
                    <a:cubicBezTo>
                      <a:pt x="2791483" y="313039"/>
                      <a:pt x="2741657" y="284364"/>
                      <a:pt x="2690895" y="257574"/>
                    </a:cubicBezTo>
                    <a:close/>
                    <a:moveTo>
                      <a:pt x="1279881" y="253814"/>
                    </a:moveTo>
                    <a:cubicBezTo>
                      <a:pt x="1229118" y="280604"/>
                      <a:pt x="1179293" y="308806"/>
                      <a:pt x="1129941" y="337950"/>
                    </a:cubicBezTo>
                    <a:lnTo>
                      <a:pt x="1129941" y="374609"/>
                    </a:lnTo>
                    <a:cubicBezTo>
                      <a:pt x="1178824" y="345470"/>
                      <a:pt x="1229118" y="316795"/>
                      <a:pt x="1279881" y="290478"/>
                    </a:cubicBezTo>
                    <a:close/>
                    <a:moveTo>
                      <a:pt x="2517457" y="174850"/>
                    </a:moveTo>
                    <a:lnTo>
                      <a:pt x="2517457" y="211514"/>
                    </a:lnTo>
                    <a:cubicBezTo>
                      <a:pt x="2568688" y="233133"/>
                      <a:pt x="2618513" y="256636"/>
                      <a:pt x="2667396" y="282015"/>
                    </a:cubicBezTo>
                    <a:lnTo>
                      <a:pt x="2667396" y="245351"/>
                    </a:lnTo>
                    <a:cubicBezTo>
                      <a:pt x="2618513" y="220441"/>
                      <a:pt x="2568688" y="196473"/>
                      <a:pt x="2517457" y="174850"/>
                    </a:cubicBezTo>
                    <a:close/>
                    <a:moveTo>
                      <a:pt x="1453319" y="171558"/>
                    </a:moveTo>
                    <a:cubicBezTo>
                      <a:pt x="1402087" y="192713"/>
                      <a:pt x="1352262" y="216681"/>
                      <a:pt x="1303380" y="241596"/>
                    </a:cubicBezTo>
                    <a:lnTo>
                      <a:pt x="1303380" y="278255"/>
                    </a:lnTo>
                    <a:cubicBezTo>
                      <a:pt x="1352262" y="252876"/>
                      <a:pt x="1402087" y="229372"/>
                      <a:pt x="1453319" y="208223"/>
                    </a:cubicBezTo>
                    <a:close/>
                    <a:moveTo>
                      <a:pt x="2344018" y="112806"/>
                    </a:moveTo>
                    <a:lnTo>
                      <a:pt x="2344018" y="149471"/>
                    </a:lnTo>
                    <a:cubicBezTo>
                      <a:pt x="2395250" y="164038"/>
                      <a:pt x="2445075" y="181901"/>
                      <a:pt x="2493958" y="201640"/>
                    </a:cubicBezTo>
                    <a:lnTo>
                      <a:pt x="2493958" y="165449"/>
                    </a:lnTo>
                    <a:cubicBezTo>
                      <a:pt x="2445075" y="145237"/>
                      <a:pt x="2395250" y="127847"/>
                      <a:pt x="2344018" y="112806"/>
                    </a:cubicBezTo>
                    <a:close/>
                    <a:moveTo>
                      <a:pt x="1626757" y="110926"/>
                    </a:moveTo>
                    <a:cubicBezTo>
                      <a:pt x="1575526" y="125498"/>
                      <a:pt x="1525705" y="142888"/>
                      <a:pt x="1476823" y="162631"/>
                    </a:cubicBezTo>
                    <a:lnTo>
                      <a:pt x="1476823" y="198348"/>
                    </a:lnTo>
                    <a:cubicBezTo>
                      <a:pt x="1525705" y="179079"/>
                      <a:pt x="1575526" y="161689"/>
                      <a:pt x="1626757" y="147591"/>
                    </a:cubicBezTo>
                    <a:close/>
                    <a:moveTo>
                      <a:pt x="2170580" y="74267"/>
                    </a:moveTo>
                    <a:lnTo>
                      <a:pt x="2170580" y="110457"/>
                    </a:lnTo>
                    <a:cubicBezTo>
                      <a:pt x="2221812" y="118446"/>
                      <a:pt x="2271632" y="129258"/>
                      <a:pt x="2320515" y="142419"/>
                    </a:cubicBezTo>
                    <a:lnTo>
                      <a:pt x="2320515" y="106228"/>
                    </a:lnTo>
                    <a:cubicBezTo>
                      <a:pt x="2271632" y="92594"/>
                      <a:pt x="2221812" y="82256"/>
                      <a:pt x="2170580" y="74267"/>
                    </a:cubicBezTo>
                    <a:close/>
                    <a:moveTo>
                      <a:pt x="1800200" y="73324"/>
                    </a:moveTo>
                    <a:cubicBezTo>
                      <a:pt x="1748964" y="80844"/>
                      <a:pt x="1699144" y="91187"/>
                      <a:pt x="1650261" y="104348"/>
                    </a:cubicBezTo>
                    <a:lnTo>
                      <a:pt x="1650261" y="140539"/>
                    </a:lnTo>
                    <a:cubicBezTo>
                      <a:pt x="1699144" y="127378"/>
                      <a:pt x="1748964" y="117035"/>
                      <a:pt x="1800200" y="109515"/>
                    </a:cubicBezTo>
                    <a:close/>
                    <a:moveTo>
                      <a:pt x="1997137" y="59695"/>
                    </a:moveTo>
                    <a:lnTo>
                      <a:pt x="1997137" y="95885"/>
                    </a:lnTo>
                    <a:cubicBezTo>
                      <a:pt x="2048374" y="96828"/>
                      <a:pt x="2098194" y="100588"/>
                      <a:pt x="2147077" y="107166"/>
                    </a:cubicBezTo>
                    <a:lnTo>
                      <a:pt x="2147077" y="70975"/>
                    </a:lnTo>
                    <a:cubicBezTo>
                      <a:pt x="2098194" y="64392"/>
                      <a:pt x="2048374" y="60163"/>
                      <a:pt x="1997137" y="59695"/>
                    </a:cubicBezTo>
                    <a:close/>
                    <a:moveTo>
                      <a:pt x="1973638" y="59226"/>
                    </a:moveTo>
                    <a:cubicBezTo>
                      <a:pt x="1922407" y="59695"/>
                      <a:pt x="1872582" y="63455"/>
                      <a:pt x="1823699" y="69564"/>
                    </a:cubicBezTo>
                    <a:lnTo>
                      <a:pt x="1823699" y="106228"/>
                    </a:lnTo>
                    <a:cubicBezTo>
                      <a:pt x="1872113" y="99645"/>
                      <a:pt x="1922407" y="96354"/>
                      <a:pt x="1973638" y="95416"/>
                    </a:cubicBezTo>
                    <a:close/>
                    <a:moveTo>
                      <a:pt x="1973638" y="0"/>
                    </a:moveTo>
                    <a:lnTo>
                      <a:pt x="1997137" y="0"/>
                    </a:lnTo>
                    <a:lnTo>
                      <a:pt x="1997137" y="38071"/>
                    </a:lnTo>
                    <a:cubicBezTo>
                      <a:pt x="2048374" y="39013"/>
                      <a:pt x="2098194" y="42774"/>
                      <a:pt x="2147077" y="49351"/>
                    </a:cubicBezTo>
                    <a:lnTo>
                      <a:pt x="2147077" y="10343"/>
                    </a:lnTo>
                    <a:cubicBezTo>
                      <a:pt x="2155066" y="11281"/>
                      <a:pt x="2162586" y="12223"/>
                      <a:pt x="2170580" y="13630"/>
                    </a:cubicBezTo>
                    <a:lnTo>
                      <a:pt x="2170580" y="52643"/>
                    </a:lnTo>
                    <a:cubicBezTo>
                      <a:pt x="2221812" y="60632"/>
                      <a:pt x="2271632" y="71444"/>
                      <a:pt x="2320515" y="84605"/>
                    </a:cubicBezTo>
                    <a:lnTo>
                      <a:pt x="2320515" y="44654"/>
                    </a:lnTo>
                    <a:cubicBezTo>
                      <a:pt x="2328509" y="47003"/>
                      <a:pt x="2336498" y="48883"/>
                      <a:pt x="2344018" y="51232"/>
                    </a:cubicBezTo>
                    <a:lnTo>
                      <a:pt x="2344018" y="91187"/>
                    </a:lnTo>
                    <a:cubicBezTo>
                      <a:pt x="2395250" y="106228"/>
                      <a:pt x="2445075" y="124087"/>
                      <a:pt x="2493958" y="143830"/>
                    </a:cubicBezTo>
                    <a:lnTo>
                      <a:pt x="2493958" y="102937"/>
                    </a:lnTo>
                    <a:cubicBezTo>
                      <a:pt x="2501947" y="106228"/>
                      <a:pt x="2509936" y="109515"/>
                      <a:pt x="2517457" y="112806"/>
                    </a:cubicBezTo>
                    <a:lnTo>
                      <a:pt x="2517457" y="153231"/>
                    </a:lnTo>
                    <a:cubicBezTo>
                      <a:pt x="2568688" y="174381"/>
                      <a:pt x="2618513" y="198348"/>
                      <a:pt x="2667396" y="223732"/>
                    </a:cubicBezTo>
                    <a:lnTo>
                      <a:pt x="2667396" y="182370"/>
                    </a:lnTo>
                    <a:cubicBezTo>
                      <a:pt x="2675385" y="186599"/>
                      <a:pt x="2682906" y="190359"/>
                      <a:pt x="2690895" y="194593"/>
                    </a:cubicBezTo>
                    <a:lnTo>
                      <a:pt x="2690895" y="235955"/>
                    </a:lnTo>
                    <a:cubicBezTo>
                      <a:pt x="2741657" y="262746"/>
                      <a:pt x="2791483" y="291416"/>
                      <a:pt x="2840834" y="320560"/>
                    </a:cubicBezTo>
                    <a:lnTo>
                      <a:pt x="2840834" y="278724"/>
                    </a:lnTo>
                    <a:cubicBezTo>
                      <a:pt x="2848823" y="283427"/>
                      <a:pt x="2856817" y="288124"/>
                      <a:pt x="2864338" y="292827"/>
                    </a:cubicBezTo>
                    <a:lnTo>
                      <a:pt x="2864338" y="334658"/>
                    </a:lnTo>
                    <a:cubicBezTo>
                      <a:pt x="2914627" y="365209"/>
                      <a:pt x="2964452" y="396233"/>
                      <a:pt x="3013803" y="426783"/>
                    </a:cubicBezTo>
                    <a:lnTo>
                      <a:pt x="3013803" y="384010"/>
                    </a:lnTo>
                    <a:cubicBezTo>
                      <a:pt x="3021324" y="389181"/>
                      <a:pt x="3029313" y="393884"/>
                      <a:pt x="3037307" y="399050"/>
                    </a:cubicBezTo>
                    <a:lnTo>
                      <a:pt x="3037307" y="441355"/>
                    </a:lnTo>
                    <a:cubicBezTo>
                      <a:pt x="3087596" y="472848"/>
                      <a:pt x="3137421" y="503867"/>
                      <a:pt x="3187242" y="533480"/>
                    </a:cubicBezTo>
                    <a:lnTo>
                      <a:pt x="3187242" y="491175"/>
                    </a:lnTo>
                    <a:cubicBezTo>
                      <a:pt x="3195236" y="495878"/>
                      <a:pt x="3202756" y="500576"/>
                      <a:pt x="3210745" y="505279"/>
                    </a:cubicBezTo>
                    <a:lnTo>
                      <a:pt x="3210745" y="547110"/>
                    </a:lnTo>
                    <a:cubicBezTo>
                      <a:pt x="3260566" y="576723"/>
                      <a:pt x="3310860" y="604924"/>
                      <a:pt x="3360685" y="630303"/>
                    </a:cubicBezTo>
                    <a:lnTo>
                      <a:pt x="3360685" y="588941"/>
                    </a:lnTo>
                    <a:cubicBezTo>
                      <a:pt x="3368674" y="593175"/>
                      <a:pt x="3376194" y="596935"/>
                      <a:pt x="3384184" y="600695"/>
                    </a:cubicBezTo>
                    <a:lnTo>
                      <a:pt x="3384184" y="642057"/>
                    </a:lnTo>
                    <a:cubicBezTo>
                      <a:pt x="3434009" y="666967"/>
                      <a:pt x="3483829" y="689060"/>
                      <a:pt x="3534123" y="707387"/>
                    </a:cubicBezTo>
                    <a:lnTo>
                      <a:pt x="3534123" y="666967"/>
                    </a:lnTo>
                    <a:cubicBezTo>
                      <a:pt x="3542112" y="670259"/>
                      <a:pt x="3549633" y="673077"/>
                      <a:pt x="3557622" y="675899"/>
                    </a:cubicBezTo>
                    <a:lnTo>
                      <a:pt x="3557622" y="715381"/>
                    </a:lnTo>
                    <a:cubicBezTo>
                      <a:pt x="3606978" y="732771"/>
                      <a:pt x="3656798" y="745932"/>
                      <a:pt x="3707561" y="755332"/>
                    </a:cubicBezTo>
                    <a:lnTo>
                      <a:pt x="3707561" y="716788"/>
                    </a:lnTo>
                    <a:cubicBezTo>
                      <a:pt x="3715081" y="718199"/>
                      <a:pt x="3723071" y="719610"/>
                      <a:pt x="3731065" y="721022"/>
                    </a:cubicBezTo>
                    <a:lnTo>
                      <a:pt x="3731065" y="759561"/>
                    </a:lnTo>
                    <a:cubicBezTo>
                      <a:pt x="3772896" y="766144"/>
                      <a:pt x="3815669" y="769899"/>
                      <a:pt x="3858912" y="769899"/>
                    </a:cubicBezTo>
                    <a:lnTo>
                      <a:pt x="3858912" y="727131"/>
                    </a:lnTo>
                    <a:lnTo>
                      <a:pt x="3963255" y="727131"/>
                    </a:lnTo>
                    <a:lnTo>
                      <a:pt x="3963255" y="1264371"/>
                    </a:lnTo>
                    <a:lnTo>
                      <a:pt x="3129432" y="1264371"/>
                    </a:lnTo>
                    <a:lnTo>
                      <a:pt x="3125672" y="1261080"/>
                    </a:lnTo>
                    <a:cubicBezTo>
                      <a:pt x="3105928" y="1173184"/>
                      <a:pt x="3075847" y="1089048"/>
                      <a:pt x="3037307" y="1010083"/>
                    </a:cubicBezTo>
                    <a:cubicBezTo>
                      <a:pt x="3029787" y="994574"/>
                      <a:pt x="3022266" y="979533"/>
                      <a:pt x="3013803" y="964492"/>
                    </a:cubicBezTo>
                    <a:cubicBezTo>
                      <a:pt x="2972441" y="886939"/>
                      <a:pt x="2922147" y="815027"/>
                      <a:pt x="2864338" y="749223"/>
                    </a:cubicBezTo>
                    <a:cubicBezTo>
                      <a:pt x="2856817" y="740291"/>
                      <a:pt x="2848823" y="731828"/>
                      <a:pt x="2840834" y="723370"/>
                    </a:cubicBezTo>
                    <a:cubicBezTo>
                      <a:pt x="2795243" y="673545"/>
                      <a:pt x="2744949" y="627954"/>
                      <a:pt x="2690895" y="588003"/>
                    </a:cubicBezTo>
                    <a:cubicBezTo>
                      <a:pt x="2682906" y="581420"/>
                      <a:pt x="2675385" y="575780"/>
                      <a:pt x="2667396" y="570613"/>
                    </a:cubicBezTo>
                    <a:cubicBezTo>
                      <a:pt x="2619925" y="535829"/>
                      <a:pt x="2570099" y="504810"/>
                      <a:pt x="2517457" y="478015"/>
                    </a:cubicBezTo>
                    <a:cubicBezTo>
                      <a:pt x="2509936" y="473786"/>
                      <a:pt x="2501947" y="470026"/>
                      <a:pt x="2493958" y="466265"/>
                    </a:cubicBezTo>
                    <a:cubicBezTo>
                      <a:pt x="2446013" y="442767"/>
                      <a:pt x="2395719" y="422554"/>
                      <a:pt x="2344018" y="406102"/>
                    </a:cubicBezTo>
                    <a:cubicBezTo>
                      <a:pt x="2336498" y="403284"/>
                      <a:pt x="2328509" y="400930"/>
                      <a:pt x="2320515" y="398582"/>
                    </a:cubicBezTo>
                    <a:cubicBezTo>
                      <a:pt x="2272106" y="383541"/>
                      <a:pt x="2221812" y="372260"/>
                      <a:pt x="2170580" y="364271"/>
                    </a:cubicBezTo>
                    <a:cubicBezTo>
                      <a:pt x="2163060" y="362391"/>
                      <a:pt x="2155066" y="361448"/>
                      <a:pt x="2147077" y="360511"/>
                    </a:cubicBezTo>
                    <a:cubicBezTo>
                      <a:pt x="2098194" y="353459"/>
                      <a:pt x="2047900" y="349699"/>
                      <a:pt x="1997137" y="349230"/>
                    </a:cubicBezTo>
                    <a:cubicBezTo>
                      <a:pt x="1991971" y="348761"/>
                      <a:pt x="1986799" y="348761"/>
                      <a:pt x="1981628" y="348761"/>
                    </a:cubicBezTo>
                    <a:lnTo>
                      <a:pt x="1973638" y="348761"/>
                    </a:lnTo>
                    <a:cubicBezTo>
                      <a:pt x="1922876" y="349230"/>
                      <a:pt x="1873050" y="352522"/>
                      <a:pt x="1823699" y="359099"/>
                    </a:cubicBezTo>
                    <a:cubicBezTo>
                      <a:pt x="1815710" y="360511"/>
                      <a:pt x="1808189" y="361448"/>
                      <a:pt x="1800200" y="362860"/>
                    </a:cubicBezTo>
                    <a:cubicBezTo>
                      <a:pt x="1748964" y="370849"/>
                      <a:pt x="1698675" y="381661"/>
                      <a:pt x="1650261" y="396233"/>
                    </a:cubicBezTo>
                    <a:cubicBezTo>
                      <a:pt x="1642272" y="398582"/>
                      <a:pt x="1634278" y="400930"/>
                      <a:pt x="1626757" y="403284"/>
                    </a:cubicBezTo>
                    <a:cubicBezTo>
                      <a:pt x="1575057" y="419732"/>
                      <a:pt x="1525232" y="439475"/>
                      <a:pt x="1476823" y="462974"/>
                    </a:cubicBezTo>
                    <a:cubicBezTo>
                      <a:pt x="1468829" y="466265"/>
                      <a:pt x="1460839" y="470026"/>
                      <a:pt x="1453319" y="474255"/>
                    </a:cubicBezTo>
                    <a:cubicBezTo>
                      <a:pt x="1400676" y="500576"/>
                      <a:pt x="1350856" y="530658"/>
                      <a:pt x="1303380" y="564973"/>
                    </a:cubicBezTo>
                    <a:cubicBezTo>
                      <a:pt x="1295390" y="570140"/>
                      <a:pt x="1287401" y="575780"/>
                      <a:pt x="1279881" y="581894"/>
                    </a:cubicBezTo>
                    <a:cubicBezTo>
                      <a:pt x="1225827" y="621845"/>
                      <a:pt x="1176006" y="666499"/>
                      <a:pt x="1129941" y="715381"/>
                    </a:cubicBezTo>
                    <a:cubicBezTo>
                      <a:pt x="1121952" y="723839"/>
                      <a:pt x="1113963" y="732302"/>
                      <a:pt x="1106443" y="740760"/>
                    </a:cubicBezTo>
                    <a:cubicBezTo>
                      <a:pt x="1049097" y="804684"/>
                      <a:pt x="999277" y="874716"/>
                      <a:pt x="956972" y="950394"/>
                    </a:cubicBezTo>
                    <a:cubicBezTo>
                      <a:pt x="948514" y="964961"/>
                      <a:pt x="940994" y="980002"/>
                      <a:pt x="933473" y="995043"/>
                    </a:cubicBezTo>
                    <a:cubicBezTo>
                      <a:pt x="891169" y="1078241"/>
                      <a:pt x="858738" y="1167543"/>
                      <a:pt x="837588" y="1261080"/>
                    </a:cubicBezTo>
                    <a:lnTo>
                      <a:pt x="833828" y="1264371"/>
                    </a:lnTo>
                    <a:lnTo>
                      <a:pt x="0" y="1264371"/>
                    </a:lnTo>
                    <a:lnTo>
                      <a:pt x="0" y="727599"/>
                    </a:lnTo>
                    <a:lnTo>
                      <a:pt x="104348" y="727599"/>
                    </a:lnTo>
                    <a:lnTo>
                      <a:pt x="104348" y="770373"/>
                    </a:lnTo>
                    <a:cubicBezTo>
                      <a:pt x="150408" y="770373"/>
                      <a:pt x="195062" y="766144"/>
                      <a:pt x="239716" y="758624"/>
                    </a:cubicBezTo>
                    <a:lnTo>
                      <a:pt x="239716" y="721490"/>
                    </a:lnTo>
                    <a:cubicBezTo>
                      <a:pt x="247705" y="720079"/>
                      <a:pt x="255694" y="718668"/>
                      <a:pt x="263215" y="717261"/>
                    </a:cubicBezTo>
                    <a:lnTo>
                      <a:pt x="263215" y="754390"/>
                    </a:lnTo>
                    <a:cubicBezTo>
                      <a:pt x="313977" y="744520"/>
                      <a:pt x="363802" y="730422"/>
                      <a:pt x="413154" y="713027"/>
                    </a:cubicBezTo>
                    <a:lnTo>
                      <a:pt x="413154" y="675899"/>
                    </a:lnTo>
                    <a:cubicBezTo>
                      <a:pt x="421143" y="673077"/>
                      <a:pt x="428663" y="670259"/>
                      <a:pt x="436653" y="666967"/>
                    </a:cubicBezTo>
                    <a:lnTo>
                      <a:pt x="436653" y="704569"/>
                    </a:lnTo>
                    <a:cubicBezTo>
                      <a:pt x="486947" y="685768"/>
                      <a:pt x="536772" y="663207"/>
                      <a:pt x="586592" y="638297"/>
                    </a:cubicBezTo>
                    <a:lnTo>
                      <a:pt x="586592" y="600695"/>
                    </a:lnTo>
                    <a:cubicBezTo>
                      <a:pt x="594581" y="596935"/>
                      <a:pt x="602102" y="593175"/>
                      <a:pt x="610091" y="588941"/>
                    </a:cubicBezTo>
                    <a:lnTo>
                      <a:pt x="610091" y="626543"/>
                    </a:lnTo>
                    <a:cubicBezTo>
                      <a:pt x="659916" y="600695"/>
                      <a:pt x="710210" y="572494"/>
                      <a:pt x="760030" y="542881"/>
                    </a:cubicBezTo>
                    <a:lnTo>
                      <a:pt x="760030" y="505279"/>
                    </a:lnTo>
                    <a:cubicBezTo>
                      <a:pt x="768024" y="500576"/>
                      <a:pt x="775545" y="495878"/>
                      <a:pt x="783534" y="491175"/>
                    </a:cubicBezTo>
                    <a:lnTo>
                      <a:pt x="783534" y="528777"/>
                    </a:lnTo>
                    <a:cubicBezTo>
                      <a:pt x="833354" y="499170"/>
                      <a:pt x="883179" y="468145"/>
                      <a:pt x="933473" y="436652"/>
                    </a:cubicBezTo>
                    <a:lnTo>
                      <a:pt x="933473" y="399050"/>
                    </a:lnTo>
                    <a:cubicBezTo>
                      <a:pt x="941462" y="393884"/>
                      <a:pt x="949452" y="389181"/>
                      <a:pt x="956972" y="384010"/>
                    </a:cubicBezTo>
                    <a:lnTo>
                      <a:pt x="956972" y="421612"/>
                    </a:lnTo>
                    <a:cubicBezTo>
                      <a:pt x="1006324" y="391061"/>
                      <a:pt x="1056149" y="360042"/>
                      <a:pt x="1106443" y="329960"/>
                    </a:cubicBezTo>
                    <a:lnTo>
                      <a:pt x="1106443" y="292827"/>
                    </a:lnTo>
                    <a:cubicBezTo>
                      <a:pt x="1113963" y="288124"/>
                      <a:pt x="1121952" y="283427"/>
                      <a:pt x="1129941" y="278724"/>
                    </a:cubicBezTo>
                    <a:lnTo>
                      <a:pt x="1129941" y="316326"/>
                    </a:lnTo>
                    <a:cubicBezTo>
                      <a:pt x="1179293" y="287187"/>
                      <a:pt x="1229118" y="258985"/>
                      <a:pt x="1279881" y="232195"/>
                    </a:cubicBezTo>
                    <a:lnTo>
                      <a:pt x="1279881" y="194593"/>
                    </a:lnTo>
                    <a:cubicBezTo>
                      <a:pt x="1287870" y="190359"/>
                      <a:pt x="1295390" y="186599"/>
                      <a:pt x="1303380" y="182370"/>
                    </a:cubicBezTo>
                    <a:lnTo>
                      <a:pt x="1303380" y="219972"/>
                    </a:lnTo>
                    <a:cubicBezTo>
                      <a:pt x="1352262" y="194593"/>
                      <a:pt x="1402087" y="171089"/>
                      <a:pt x="1453319" y="149939"/>
                    </a:cubicBezTo>
                    <a:lnTo>
                      <a:pt x="1453319" y="112806"/>
                    </a:lnTo>
                    <a:cubicBezTo>
                      <a:pt x="1460839" y="109515"/>
                      <a:pt x="1468829" y="106228"/>
                      <a:pt x="1476823" y="102937"/>
                    </a:cubicBezTo>
                    <a:lnTo>
                      <a:pt x="1476823" y="140539"/>
                    </a:lnTo>
                    <a:cubicBezTo>
                      <a:pt x="1525705" y="120795"/>
                      <a:pt x="1575526" y="103406"/>
                      <a:pt x="1626757" y="88834"/>
                    </a:cubicBezTo>
                    <a:lnTo>
                      <a:pt x="1626757" y="51232"/>
                    </a:lnTo>
                    <a:cubicBezTo>
                      <a:pt x="1634278" y="48883"/>
                      <a:pt x="1642272" y="47003"/>
                      <a:pt x="1650261" y="44654"/>
                    </a:cubicBezTo>
                    <a:lnTo>
                      <a:pt x="1650261" y="82725"/>
                    </a:lnTo>
                    <a:cubicBezTo>
                      <a:pt x="1699144" y="69564"/>
                      <a:pt x="1748964" y="59226"/>
                      <a:pt x="1800200" y="51705"/>
                    </a:cubicBezTo>
                    <a:lnTo>
                      <a:pt x="1800200" y="14103"/>
                    </a:lnTo>
                    <a:cubicBezTo>
                      <a:pt x="1808189" y="12692"/>
                      <a:pt x="1815710" y="11749"/>
                      <a:pt x="1823699" y="10812"/>
                    </a:cubicBezTo>
                    <a:lnTo>
                      <a:pt x="1823699" y="48414"/>
                    </a:lnTo>
                    <a:cubicBezTo>
                      <a:pt x="1872582" y="41831"/>
                      <a:pt x="1922407" y="38545"/>
                      <a:pt x="1973638" y="3807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599"/>
                  <a:t>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6548DC-6584-4767-9E45-44C8D5D471F8}"/>
                  </a:ext>
                </a:extLst>
              </p:cNvPr>
              <p:cNvSpPr/>
              <p:nvPr/>
            </p:nvSpPr>
            <p:spPr>
              <a:xfrm>
                <a:off x="8080802" y="2573402"/>
                <a:ext cx="434965" cy="42806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3599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D5F648-C8C2-4349-B6F2-FB30DC8E1E97}"/>
                </a:ext>
              </a:extLst>
            </p:cNvPr>
            <p:cNvSpPr txBox="1"/>
            <p:nvPr/>
          </p:nvSpPr>
          <p:spPr>
            <a:xfrm>
              <a:off x="5708294" y="2676557"/>
              <a:ext cx="775414" cy="235439"/>
            </a:xfrm>
            <a:prstGeom prst="rect">
              <a:avLst/>
            </a:prstGeom>
            <a:grpFill/>
          </p:spPr>
          <p:txBody>
            <a:bodyPr wrap="none" tIns="54850" rtlCol="0">
              <a:spAutoFit/>
            </a:bodyPr>
            <a:lstStyle/>
            <a:p>
              <a:pPr algn="ctr"/>
              <a:r>
                <a:rPr lang="en-US" sz="2399" b="1">
                  <a:solidFill>
                    <a:schemeClr val="bg1"/>
                  </a:solidFill>
                  <a:latin typeface="Century Gothic" panose="020B0502020202020204" pitchFamily="34" charset="0"/>
                </a:rPr>
                <a:t>STAGE 02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05608A-054D-4DDC-A419-ABC127984FF5}"/>
              </a:ext>
            </a:extLst>
          </p:cNvPr>
          <p:cNvSpPr txBox="1"/>
          <p:nvPr/>
        </p:nvSpPr>
        <p:spPr>
          <a:xfrm>
            <a:off x="3809007" y="770707"/>
            <a:ext cx="15736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76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Implementation Strategy</a:t>
            </a:r>
          </a:p>
          <a:p>
            <a:pPr algn="ctr"/>
            <a:endParaRPr lang="en-US" sz="6000" b="1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EB04F9-B9D1-1E4B-9902-BE7C31E57B30}"/>
              </a:ext>
            </a:extLst>
          </p:cNvPr>
          <p:cNvGrpSpPr/>
          <p:nvPr/>
        </p:nvGrpSpPr>
        <p:grpSpPr>
          <a:xfrm>
            <a:off x="7766850" y="7424841"/>
            <a:ext cx="8858143" cy="5467086"/>
            <a:chOff x="3884436" y="3712494"/>
            <a:chExt cx="4430225" cy="273425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E54945-3C63-4105-834B-82BAB43FAD90}"/>
                </a:ext>
              </a:extLst>
            </p:cNvPr>
            <p:cNvCxnSpPr>
              <a:cxnSpLocks/>
            </p:cNvCxnSpPr>
            <p:nvPr/>
          </p:nvCxnSpPr>
          <p:spPr>
            <a:xfrm>
              <a:off x="3884436" y="3712494"/>
              <a:ext cx="4430225" cy="0"/>
            </a:xfrm>
            <a:prstGeom prst="line">
              <a:avLst/>
            </a:prstGeom>
            <a:ln w="6350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EECB87B-1B30-42CB-ACD3-7A7E736ED719}"/>
                </a:ext>
              </a:extLst>
            </p:cNvPr>
            <p:cNvCxnSpPr>
              <a:cxnSpLocks/>
            </p:cNvCxnSpPr>
            <p:nvPr/>
          </p:nvCxnSpPr>
          <p:spPr>
            <a:xfrm>
              <a:off x="3884436" y="4400068"/>
              <a:ext cx="4430225" cy="0"/>
            </a:xfrm>
            <a:prstGeom prst="line">
              <a:avLst/>
            </a:prstGeom>
            <a:ln w="6350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9FF360B-144E-44CE-8E69-D84E95FB75D0}"/>
                </a:ext>
              </a:extLst>
            </p:cNvPr>
            <p:cNvCxnSpPr>
              <a:cxnSpLocks/>
            </p:cNvCxnSpPr>
            <p:nvPr/>
          </p:nvCxnSpPr>
          <p:spPr>
            <a:xfrm>
              <a:off x="3884436" y="5087642"/>
              <a:ext cx="4430225" cy="0"/>
            </a:xfrm>
            <a:prstGeom prst="line">
              <a:avLst/>
            </a:prstGeom>
            <a:ln w="6350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677DF1-1351-465C-9B3A-BEFD1C4F9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84436" y="5775217"/>
              <a:ext cx="4430225" cy="0"/>
            </a:xfrm>
            <a:prstGeom prst="line">
              <a:avLst/>
            </a:prstGeom>
            <a:ln w="6350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54F043D-29DA-4145-B3E5-B17C125650F0}"/>
                </a:ext>
              </a:extLst>
            </p:cNvPr>
            <p:cNvCxnSpPr>
              <a:cxnSpLocks/>
            </p:cNvCxnSpPr>
            <p:nvPr/>
          </p:nvCxnSpPr>
          <p:spPr>
            <a:xfrm>
              <a:off x="3884436" y="6446749"/>
              <a:ext cx="4430225" cy="0"/>
            </a:xfrm>
            <a:prstGeom prst="line">
              <a:avLst/>
            </a:prstGeom>
            <a:ln w="63500"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5EE55-00D1-334B-97B2-BF580C1AA43D}"/>
              </a:ext>
            </a:extLst>
          </p:cNvPr>
          <p:cNvGrpSpPr/>
          <p:nvPr/>
        </p:nvGrpSpPr>
        <p:grpSpPr>
          <a:xfrm>
            <a:off x="626273" y="5087962"/>
            <a:ext cx="7140576" cy="7857331"/>
            <a:chOff x="313218" y="2543750"/>
            <a:chExt cx="3571218" cy="3929689"/>
          </a:xfrm>
        </p:grpSpPr>
        <p:sp>
          <p:nvSpPr>
            <p:cNvPr id="28" name="Round Single Corner Rectangle 27">
              <a:extLst>
                <a:ext uri="{FF2B5EF4-FFF2-40B4-BE49-F238E27FC236}">
                  <a16:creationId xmlns:a16="http://schemas.microsoft.com/office/drawing/2014/main" id="{1906FE62-1CAD-4235-B2B8-AE88B25BDF5E}"/>
                </a:ext>
              </a:extLst>
            </p:cNvPr>
            <p:cNvSpPr/>
            <p:nvPr/>
          </p:nvSpPr>
          <p:spPr>
            <a:xfrm rot="10800000">
              <a:off x="313218" y="2543750"/>
              <a:ext cx="3571218" cy="3929689"/>
            </a:xfrm>
            <a:prstGeom prst="round1Rect">
              <a:avLst>
                <a:gd name="adj" fmla="val 923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249" tIns="274249" rtlCol="0" anchor="t" anchorCtr="0"/>
            <a:lstStyle/>
            <a:p>
              <a:pPr>
                <a:lnSpc>
                  <a:spcPts val="3599"/>
                </a:lnSpc>
                <a:spcAft>
                  <a:spcPts val="1200"/>
                </a:spcAft>
              </a:pP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62B704-1E03-EE4B-A338-BBF785E0D9D8}"/>
                </a:ext>
              </a:extLst>
            </p:cNvPr>
            <p:cNvSpPr/>
            <p:nvPr/>
          </p:nvSpPr>
          <p:spPr>
            <a:xfrm>
              <a:off x="707097" y="3232999"/>
              <a:ext cx="2791384" cy="2689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249" tIns="274249" rtlCol="0" anchor="t" anchorCtr="0"/>
            <a:lstStyle/>
            <a:p>
              <a:pPr marL="342814" indent="-342814">
                <a:lnSpc>
                  <a:spcPts val="3599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0C726F-F3CC-8C45-82DB-0997DDAC7EFE}"/>
              </a:ext>
            </a:extLst>
          </p:cNvPr>
          <p:cNvGrpSpPr/>
          <p:nvPr/>
        </p:nvGrpSpPr>
        <p:grpSpPr>
          <a:xfrm>
            <a:off x="626273" y="5087964"/>
            <a:ext cx="7621467" cy="956763"/>
            <a:chOff x="313218" y="2543751"/>
            <a:chExt cx="3811726" cy="47850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487EEDC-F137-4D46-8869-6EC80CA9C0EA}"/>
                </a:ext>
              </a:extLst>
            </p:cNvPr>
            <p:cNvSpPr/>
            <p:nvPr/>
          </p:nvSpPr>
          <p:spPr>
            <a:xfrm>
              <a:off x="313218" y="2543751"/>
              <a:ext cx="3811726" cy="478506"/>
            </a:xfrm>
            <a:prstGeom prst="chevron">
              <a:avLst/>
            </a:prstGeom>
            <a:grpFill/>
            <a:ln w="9525">
              <a:noFill/>
              <a:round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599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34F6FC-6DA7-4681-92DC-466EFDBA04D5}"/>
                </a:ext>
              </a:extLst>
            </p:cNvPr>
            <p:cNvSpPr txBox="1"/>
            <p:nvPr/>
          </p:nvSpPr>
          <p:spPr>
            <a:xfrm>
              <a:off x="1827601" y="2676557"/>
              <a:ext cx="775414" cy="235439"/>
            </a:xfrm>
            <a:prstGeom prst="rect">
              <a:avLst/>
            </a:prstGeom>
            <a:grpFill/>
          </p:spPr>
          <p:txBody>
            <a:bodyPr wrap="none" tIns="54850" rtlCol="0">
              <a:spAutoFit/>
            </a:bodyPr>
            <a:lstStyle/>
            <a:p>
              <a:pPr algn="ctr"/>
              <a:r>
                <a:rPr lang="en-US" sz="2399" b="1">
                  <a:solidFill>
                    <a:schemeClr val="bg1"/>
                  </a:solidFill>
                  <a:latin typeface="Century Gothic" panose="020B0502020202020204" pitchFamily="34" charset="0"/>
                </a:rPr>
                <a:t>STAGE 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F7E64-8018-1548-BBF8-5F5860A3941D}"/>
              </a:ext>
            </a:extLst>
          </p:cNvPr>
          <p:cNvGrpSpPr/>
          <p:nvPr/>
        </p:nvGrpSpPr>
        <p:grpSpPr>
          <a:xfrm>
            <a:off x="16624991" y="5087967"/>
            <a:ext cx="7140576" cy="956759"/>
            <a:chOff x="8314661" y="2543752"/>
            <a:chExt cx="3571218" cy="47850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285A999-4BCF-4759-A691-7EEA04D62275}"/>
                </a:ext>
              </a:extLst>
            </p:cNvPr>
            <p:cNvSpPr/>
            <p:nvPr/>
          </p:nvSpPr>
          <p:spPr>
            <a:xfrm>
              <a:off x="8314661" y="2543752"/>
              <a:ext cx="3571218" cy="478504"/>
            </a:xfrm>
            <a:prstGeom prst="chevron">
              <a:avLst/>
            </a:prstGeom>
            <a:grpFill/>
            <a:ln w="9525">
              <a:noFill/>
              <a:round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3599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EB2D8C-9B8C-4928-8520-0E966AEE5C68}"/>
                </a:ext>
              </a:extLst>
            </p:cNvPr>
            <p:cNvSpPr txBox="1"/>
            <p:nvPr/>
          </p:nvSpPr>
          <p:spPr>
            <a:xfrm>
              <a:off x="9709018" y="2676557"/>
              <a:ext cx="775414" cy="235439"/>
            </a:xfrm>
            <a:prstGeom prst="rect">
              <a:avLst/>
            </a:prstGeom>
            <a:grpFill/>
          </p:spPr>
          <p:txBody>
            <a:bodyPr wrap="none" tIns="54850" rtlCol="0">
              <a:spAutoFit/>
            </a:bodyPr>
            <a:lstStyle/>
            <a:p>
              <a:pPr algn="ctr"/>
              <a:r>
                <a:rPr lang="en-US" sz="2399" b="1">
                  <a:solidFill>
                    <a:schemeClr val="bg1"/>
                  </a:solidFill>
                  <a:latin typeface="Century Gothic" panose="020B0502020202020204" pitchFamily="34" charset="0"/>
                </a:rPr>
                <a:t>STAGE 03</a:t>
              </a:r>
            </a:p>
          </p:txBody>
        </p:sp>
      </p:grpSp>
      <p:sp>
        <p:nvSpPr>
          <p:cNvPr id="12" name="TextBox 46">
            <a:extLst>
              <a:ext uri="{FF2B5EF4-FFF2-40B4-BE49-F238E27FC236}">
                <a16:creationId xmlns:a16="http://schemas.microsoft.com/office/drawing/2014/main" id="{31F7A1F9-1C16-DEF7-AACF-FC381D0DD429}"/>
              </a:ext>
            </a:extLst>
          </p:cNvPr>
          <p:cNvSpPr txBox="1"/>
          <p:nvPr/>
        </p:nvSpPr>
        <p:spPr>
          <a:xfrm>
            <a:off x="1922913" y="7252630"/>
            <a:ext cx="4931495" cy="98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Integration Phase(6-12 Months)</a:t>
            </a:r>
          </a:p>
        </p:txBody>
      </p:sp>
      <p:sp>
        <p:nvSpPr>
          <p:cNvPr id="13" name="TextBox 47">
            <a:extLst>
              <a:ext uri="{FF2B5EF4-FFF2-40B4-BE49-F238E27FC236}">
                <a16:creationId xmlns:a16="http://schemas.microsoft.com/office/drawing/2014/main" id="{81C2417A-3F4B-AA66-EFAD-8BDF8DEF6B89}"/>
              </a:ext>
            </a:extLst>
          </p:cNvPr>
          <p:cNvSpPr txBox="1"/>
          <p:nvPr/>
        </p:nvSpPr>
        <p:spPr>
          <a:xfrm>
            <a:off x="1922913" y="8610749"/>
            <a:ext cx="4188285" cy="246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Management value self-motivated, intelligent, proactive staff who can take initiative and work independently.</a:t>
            </a:r>
          </a:p>
        </p:txBody>
      </p:sp>
      <p:sp>
        <p:nvSpPr>
          <p:cNvPr id="14" name="TextBox 44">
            <a:extLst>
              <a:ext uri="{FF2B5EF4-FFF2-40B4-BE49-F238E27FC236}">
                <a16:creationId xmlns:a16="http://schemas.microsoft.com/office/drawing/2014/main" id="{F886E789-3A0C-B6FF-87E0-DD73F35C1066}"/>
              </a:ext>
            </a:extLst>
          </p:cNvPr>
          <p:cNvSpPr txBox="1"/>
          <p:nvPr/>
        </p:nvSpPr>
        <p:spPr>
          <a:xfrm>
            <a:off x="8892109" y="7788147"/>
            <a:ext cx="8557457" cy="492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Acquisition Planning (3-6 Months)</a:t>
            </a: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4021252B-2F16-CF19-DDE1-A08D33A25225}"/>
              </a:ext>
            </a:extLst>
          </p:cNvPr>
          <p:cNvSpPr txBox="1"/>
          <p:nvPr/>
        </p:nvSpPr>
        <p:spPr>
          <a:xfrm>
            <a:off x="8606035" y="9189792"/>
            <a:ext cx="7515704" cy="98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Show your confidence, communication skills, and leadership abilities as a team player.</a:t>
            </a:r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FAE0B5A9-5954-2736-21FA-EC12183B6636}"/>
              </a:ext>
            </a:extLst>
          </p:cNvPr>
          <p:cNvSpPr txBox="1"/>
          <p:nvPr/>
        </p:nvSpPr>
        <p:spPr>
          <a:xfrm>
            <a:off x="16985623" y="7049219"/>
            <a:ext cx="7971897" cy="492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Pre-Acquisition (0-3 Months)</a:t>
            </a: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85CA1718-41E4-9540-C630-133B9F16C666}"/>
              </a:ext>
            </a:extLst>
          </p:cNvPr>
          <p:cNvSpPr txBox="1"/>
          <p:nvPr/>
        </p:nvSpPr>
        <p:spPr>
          <a:xfrm>
            <a:off x="16835638" y="7741982"/>
            <a:ext cx="7472150" cy="4354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3301" lvl="1">
              <a:lnSpc>
                <a:spcPct val="150000"/>
              </a:lnSpc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Conduct detailed due assessments like financial, legal and operational</a:t>
            </a:r>
          </a:p>
          <a:p>
            <a:pPr marL="283301" lvl="1">
              <a:lnSpc>
                <a:spcPct val="150000"/>
              </a:lnSpc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Define strategic goals</a:t>
            </a:r>
          </a:p>
          <a:p>
            <a:pPr marL="283301" lvl="1">
              <a:lnSpc>
                <a:spcPct val="150000"/>
              </a:lnSpc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Address risks: regulatory, market adoption,</a:t>
            </a:r>
          </a:p>
          <a:p>
            <a:pPr marL="283301" lvl="1">
              <a:lnSpc>
                <a:spcPct val="150000"/>
              </a:lnSpc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"/>
              </a:rPr>
              <a:t>Success metric: Approval from stakeholders, justified valuation.	</a:t>
            </a:r>
          </a:p>
        </p:txBody>
      </p:sp>
      <p:pic>
        <p:nvPicPr>
          <p:cNvPr id="20" name="Picture 19" descr="A logo for a company&#10;&#10;Description automatically generated">
            <a:extLst>
              <a:ext uri="{FF2B5EF4-FFF2-40B4-BE49-F238E27FC236}">
                <a16:creationId xmlns:a16="http://schemas.microsoft.com/office/drawing/2014/main" id="{F1677863-8C55-8059-F828-8559D51E2A8F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A773A77-E846-DB6A-1A56-CA60882B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6225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5">
            <a:extLst>
              <a:ext uri="{FF2B5EF4-FFF2-40B4-BE49-F238E27FC236}">
                <a16:creationId xmlns:a16="http://schemas.microsoft.com/office/drawing/2014/main" id="{812A0E0E-1AD7-BFFD-3E9A-01E8B2CAFBDE}"/>
              </a:ext>
            </a:extLst>
          </p:cNvPr>
          <p:cNvSpPr>
            <a:spLocks/>
          </p:cNvSpPr>
          <p:nvPr/>
        </p:nvSpPr>
        <p:spPr>
          <a:xfrm>
            <a:off x="567761" y="1704656"/>
            <a:ext cx="22219150" cy="1156529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2648884" y="9695275"/>
            <a:ext cx="190798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3375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5667204" y="5283975"/>
            <a:ext cx="4113728" cy="3599512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AE41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14940" y="2670862"/>
            <a:ext cx="7768392" cy="5602789"/>
            <a:chOff x="0" y="0"/>
            <a:chExt cx="1534897" cy="11070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4897" cy="1107012"/>
            </a:xfrm>
            <a:custGeom>
              <a:avLst/>
              <a:gdLst/>
              <a:ahLst/>
              <a:cxnLst/>
              <a:rect l="l" t="t" r="r" b="b"/>
              <a:pathLst>
                <a:path w="1534897" h="1107012">
                  <a:moveTo>
                    <a:pt x="67252" y="0"/>
                  </a:moveTo>
                  <a:lnTo>
                    <a:pt x="1467644" y="0"/>
                  </a:lnTo>
                  <a:cubicBezTo>
                    <a:pt x="1485481" y="0"/>
                    <a:pt x="1502587" y="7086"/>
                    <a:pt x="1515199" y="19698"/>
                  </a:cubicBezTo>
                  <a:cubicBezTo>
                    <a:pt x="1527811" y="32310"/>
                    <a:pt x="1534897" y="49416"/>
                    <a:pt x="1534897" y="67252"/>
                  </a:cubicBezTo>
                  <a:lnTo>
                    <a:pt x="1534897" y="1039759"/>
                  </a:lnTo>
                  <a:cubicBezTo>
                    <a:pt x="1534897" y="1076902"/>
                    <a:pt x="1504787" y="1107012"/>
                    <a:pt x="1467644" y="1107012"/>
                  </a:cubicBezTo>
                  <a:lnTo>
                    <a:pt x="67252" y="1107012"/>
                  </a:lnTo>
                  <a:cubicBezTo>
                    <a:pt x="49416" y="1107012"/>
                    <a:pt x="32310" y="1099926"/>
                    <a:pt x="19698" y="1087314"/>
                  </a:cubicBezTo>
                  <a:cubicBezTo>
                    <a:pt x="7086" y="1074702"/>
                    <a:pt x="0" y="1057596"/>
                    <a:pt x="0" y="1039759"/>
                  </a:cubicBezTo>
                  <a:lnTo>
                    <a:pt x="0" y="67252"/>
                  </a:lnTo>
                  <a:cubicBezTo>
                    <a:pt x="0" y="30110"/>
                    <a:pt x="30110" y="0"/>
                    <a:pt x="67252" y="0"/>
                  </a:cubicBezTo>
                  <a:close/>
                </a:path>
              </a:pathLst>
            </a:custGeom>
            <a:solidFill>
              <a:srgbClr val="EAAE41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34897" cy="1135587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5016449" y="4990180"/>
            <a:ext cx="4113728" cy="3599512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78D5E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13169" y="2670864"/>
            <a:ext cx="7894534" cy="5463539"/>
            <a:chOff x="0" y="0"/>
            <a:chExt cx="1559820" cy="10519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9820" cy="1051985"/>
            </a:xfrm>
            <a:custGeom>
              <a:avLst/>
              <a:gdLst/>
              <a:ahLst/>
              <a:cxnLst/>
              <a:rect l="l" t="t" r="r" b="b"/>
              <a:pathLst>
                <a:path w="1559820" h="1051985">
                  <a:moveTo>
                    <a:pt x="66178" y="0"/>
                  </a:moveTo>
                  <a:lnTo>
                    <a:pt x="1493643" y="0"/>
                  </a:lnTo>
                  <a:cubicBezTo>
                    <a:pt x="1530192" y="0"/>
                    <a:pt x="1559820" y="29629"/>
                    <a:pt x="1559820" y="66178"/>
                  </a:cubicBezTo>
                  <a:lnTo>
                    <a:pt x="1559820" y="985807"/>
                  </a:lnTo>
                  <a:cubicBezTo>
                    <a:pt x="1559820" y="1003359"/>
                    <a:pt x="1552848" y="1020191"/>
                    <a:pt x="1540437" y="1032602"/>
                  </a:cubicBezTo>
                  <a:cubicBezTo>
                    <a:pt x="1528027" y="1045013"/>
                    <a:pt x="1511194" y="1051985"/>
                    <a:pt x="1493643" y="1051985"/>
                  </a:cubicBezTo>
                  <a:lnTo>
                    <a:pt x="66178" y="1051985"/>
                  </a:lnTo>
                  <a:cubicBezTo>
                    <a:pt x="48626" y="1051985"/>
                    <a:pt x="31794" y="1045013"/>
                    <a:pt x="19383" y="1032602"/>
                  </a:cubicBezTo>
                  <a:cubicBezTo>
                    <a:pt x="6972" y="1020191"/>
                    <a:pt x="0" y="1003359"/>
                    <a:pt x="0" y="985807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solidFill>
              <a:srgbClr val="678D5E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59820" cy="1080560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07693" y="9178898"/>
            <a:ext cx="1032753" cy="103275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AE41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556938" y="9281736"/>
            <a:ext cx="1032753" cy="103275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8D5E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3591"/>
                </a:lnSpc>
              </a:pPr>
              <a:endParaRPr sz="3375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15113" y="10591801"/>
            <a:ext cx="645066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1"/>
              </a:lnSpc>
              <a:spcBef>
                <a:spcPct val="0"/>
              </a:spcBef>
            </a:pPr>
            <a:r>
              <a:rPr lang="en-US" sz="35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POST INTEGRATION PHASE(12-18 MONTHS)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47251" y="10591802"/>
            <a:ext cx="687338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9"/>
              </a:lnSpc>
              <a:spcBef>
                <a:spcPct val="0"/>
              </a:spcBef>
            </a:pPr>
            <a:r>
              <a:rPr lang="en-US" sz="35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OPTIMISATION AND INNOVATION PHASE( 18–24 MONTHS)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51499" y="792546"/>
            <a:ext cx="15150621" cy="714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9"/>
              </a:lnSpc>
              <a:spcBef>
                <a:spcPct val="0"/>
              </a:spcBef>
            </a:pPr>
            <a:r>
              <a:rPr lang="en-US" sz="7198" b="1" spc="676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ublic Sans Bold"/>
              </a:rPr>
              <a:t>Implementation Strategy(1)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06706" y="3196138"/>
            <a:ext cx="7768392" cy="4962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Market expansion by targeting partnerships with EV manufacturers</a:t>
            </a:r>
          </a:p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New financial products launching like green loans, EV charging financing.</a:t>
            </a:r>
          </a:p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Monitor performance using KPIs like ROI, customer satisfaction rates and others.</a:t>
            </a:r>
          </a:p>
          <a:p>
            <a:pPr>
              <a:lnSpc>
                <a:spcPts val="4319"/>
              </a:lnSpc>
            </a:pPr>
            <a:endParaRPr lang="en-US" sz="3599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"/>
            </a:endParaRPr>
          </a:p>
          <a:p>
            <a:pPr>
              <a:lnSpc>
                <a:spcPts val="4319"/>
              </a:lnSpc>
            </a:pPr>
            <a:endParaRPr lang="en-US" sz="3599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26101" y="3120428"/>
            <a:ext cx="7758151" cy="5514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Investing in R&amp;D to explore new applications for WiTricity’s technology.</a:t>
            </a:r>
          </a:p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Collaborate with governments, EV manufacturers, and startups for co-development.</a:t>
            </a:r>
          </a:p>
          <a:p>
            <a:pPr marL="728480" lvl="1" indent="-36424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"/>
              </a:rPr>
              <a:t>Track environmental impact metrics and align with TD’s ESG goals.</a:t>
            </a:r>
          </a:p>
          <a:p>
            <a:pPr>
              <a:lnSpc>
                <a:spcPts val="4319"/>
              </a:lnSpc>
            </a:pPr>
            <a:endParaRPr lang="en-US" sz="3599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"/>
            </a:endParaRPr>
          </a:p>
          <a:p>
            <a:pPr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"/>
            </a:endParaRPr>
          </a:p>
        </p:txBody>
      </p:sp>
      <p:pic>
        <p:nvPicPr>
          <p:cNvPr id="26" name="Picture 25" descr="A logo for a company&#10;&#10;Description automatically generated">
            <a:extLst>
              <a:ext uri="{FF2B5EF4-FFF2-40B4-BE49-F238E27FC236}">
                <a16:creationId xmlns:a16="http://schemas.microsoft.com/office/drawing/2014/main" id="{5B1AF906-CB5D-7F57-8D8B-C2D4D0A44642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E6A3344-DCB1-30F5-153E-3B678F07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27</a:t>
            </a:fld>
            <a:endParaRPr lang="en-US" altLang="zh-CN" noProof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5">
            <a:extLst>
              <a:ext uri="{FF2B5EF4-FFF2-40B4-BE49-F238E27FC236}">
                <a16:creationId xmlns:a16="http://schemas.microsoft.com/office/drawing/2014/main" id="{97DC1395-78C0-4866-9F07-7EC31487EFC6}"/>
              </a:ext>
            </a:extLst>
          </p:cNvPr>
          <p:cNvSpPr/>
          <p:nvPr/>
        </p:nvSpPr>
        <p:spPr>
          <a:xfrm>
            <a:off x="719508" y="685057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3243098" y="5179752"/>
            <a:ext cx="8466881" cy="7229527"/>
            <a:chOff x="0" y="0"/>
            <a:chExt cx="14004688" cy="13881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04688" cy="13881398"/>
            </a:xfrm>
            <a:custGeom>
              <a:avLst/>
              <a:gdLst/>
              <a:ahLst/>
              <a:cxnLst/>
              <a:rect l="l" t="t" r="r" b="b"/>
              <a:pathLst>
                <a:path w="14004688" h="13881398">
                  <a:moveTo>
                    <a:pt x="14004688" y="279400"/>
                  </a:moveTo>
                  <a:lnTo>
                    <a:pt x="14004688" y="0"/>
                  </a:lnTo>
                  <a:lnTo>
                    <a:pt x="0" y="0"/>
                  </a:lnTo>
                  <a:lnTo>
                    <a:pt x="0" y="13881398"/>
                  </a:lnTo>
                  <a:lnTo>
                    <a:pt x="14004688" y="13881398"/>
                  </a:lnTo>
                  <a:lnTo>
                    <a:pt x="14004688" y="279400"/>
                  </a:lnTo>
                  <a:close/>
                  <a:moveTo>
                    <a:pt x="13925947" y="279400"/>
                  </a:moveTo>
                  <a:lnTo>
                    <a:pt x="13925947" y="13802658"/>
                  </a:lnTo>
                  <a:lnTo>
                    <a:pt x="78740" y="13802658"/>
                  </a:lnTo>
                  <a:lnTo>
                    <a:pt x="78740" y="78740"/>
                  </a:lnTo>
                  <a:lnTo>
                    <a:pt x="13925948" y="78740"/>
                  </a:lnTo>
                  <a:lnTo>
                    <a:pt x="13925948" y="279400"/>
                  </a:lnTo>
                  <a:close/>
                </a:path>
              </a:pathLst>
            </a:custGeom>
            <a:solidFill>
              <a:srgbClr val="009DA4"/>
            </a:solidFill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4" name="Freeform 4"/>
          <p:cNvSpPr/>
          <p:nvPr/>
        </p:nvSpPr>
        <p:spPr>
          <a:xfrm>
            <a:off x="4825013" y="4798853"/>
            <a:ext cx="5653995" cy="53564"/>
          </a:xfrm>
          <a:custGeom>
            <a:avLst/>
            <a:gdLst/>
            <a:ahLst/>
            <a:cxnLst/>
            <a:rect l="l" t="t" r="r" b="b"/>
            <a:pathLst>
              <a:path w="3016250" h="28575">
                <a:moveTo>
                  <a:pt x="0" y="0"/>
                </a:moveTo>
                <a:lnTo>
                  <a:pt x="3016250" y="0"/>
                </a:lnTo>
                <a:lnTo>
                  <a:pt x="301625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IN" sz="3375"/>
          </a:p>
        </p:txBody>
      </p:sp>
      <p:sp>
        <p:nvSpPr>
          <p:cNvPr id="5" name="TextBox 5"/>
          <p:cNvSpPr txBox="1"/>
          <p:nvPr/>
        </p:nvSpPr>
        <p:spPr>
          <a:xfrm>
            <a:off x="5107713" y="4135191"/>
            <a:ext cx="5088596" cy="5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395" b="1" spc="1458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 Bold"/>
              </a:rPr>
              <a:t>YEAR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06130" y="5670946"/>
            <a:ext cx="7091757" cy="6369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Costs: $107,692,612.62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components: Interest ($22.4M), Employee Payroll ($19.35M), Marketing ($17.15M).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Benefits: $70,170,000.00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contributors: Charging Equipment Sales ($36M), EV Charging Fees ($19.1M).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00594" y="5179752"/>
            <a:ext cx="8148897" cy="7229527"/>
            <a:chOff x="0" y="0"/>
            <a:chExt cx="13835179" cy="1388139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3835179" cy="13881398"/>
            </a:xfrm>
            <a:custGeom>
              <a:avLst/>
              <a:gdLst/>
              <a:ahLst/>
              <a:cxnLst/>
              <a:rect l="l" t="t" r="r" b="b"/>
              <a:pathLst>
                <a:path w="13835179" h="13881398">
                  <a:moveTo>
                    <a:pt x="13835179" y="279400"/>
                  </a:moveTo>
                  <a:lnTo>
                    <a:pt x="13835179" y="0"/>
                  </a:lnTo>
                  <a:lnTo>
                    <a:pt x="0" y="0"/>
                  </a:lnTo>
                  <a:lnTo>
                    <a:pt x="0" y="13881398"/>
                  </a:lnTo>
                  <a:lnTo>
                    <a:pt x="13835179" y="13881398"/>
                  </a:lnTo>
                  <a:lnTo>
                    <a:pt x="13835179" y="279400"/>
                  </a:lnTo>
                  <a:close/>
                  <a:moveTo>
                    <a:pt x="13756438" y="279400"/>
                  </a:moveTo>
                  <a:lnTo>
                    <a:pt x="13756438" y="13802658"/>
                  </a:lnTo>
                  <a:lnTo>
                    <a:pt x="78740" y="13802658"/>
                  </a:lnTo>
                  <a:lnTo>
                    <a:pt x="78740" y="78740"/>
                  </a:lnTo>
                  <a:lnTo>
                    <a:pt x="13756438" y="78740"/>
                  </a:lnTo>
                  <a:lnTo>
                    <a:pt x="13756438" y="279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9" name="Freeform 9"/>
          <p:cNvSpPr/>
          <p:nvPr/>
        </p:nvSpPr>
        <p:spPr>
          <a:xfrm>
            <a:off x="13950172" y="4798853"/>
            <a:ext cx="5653995" cy="53564"/>
          </a:xfrm>
          <a:custGeom>
            <a:avLst/>
            <a:gdLst/>
            <a:ahLst/>
            <a:cxnLst/>
            <a:rect l="l" t="t" r="r" b="b"/>
            <a:pathLst>
              <a:path w="3016250" h="28575">
                <a:moveTo>
                  <a:pt x="0" y="0"/>
                </a:moveTo>
                <a:lnTo>
                  <a:pt x="3016250" y="0"/>
                </a:lnTo>
                <a:lnTo>
                  <a:pt x="301625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IN" sz="3375"/>
          </a:p>
        </p:txBody>
      </p:sp>
      <p:sp>
        <p:nvSpPr>
          <p:cNvPr id="10" name="TextBox 10"/>
          <p:cNvSpPr txBox="1"/>
          <p:nvPr/>
        </p:nvSpPr>
        <p:spPr>
          <a:xfrm>
            <a:off x="14232876" y="4135191"/>
            <a:ext cx="5088596" cy="57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395" b="1" spc="1458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 Bold"/>
              </a:rPr>
              <a:t>YEAR 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72389" y="5488007"/>
            <a:ext cx="7057444" cy="6369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Costs: $91,378,795.93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components: Depreciation, Employee Payroll ($17.32M), and Marketing ($16.8M).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Benefits: $98,030,000.00</a:t>
            </a:r>
          </a:p>
          <a:p>
            <a:pPr marL="467129" lvl="1" indent="-233566">
              <a:lnSpc>
                <a:spcPts val="6280"/>
              </a:lnSpc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contributors: Charging Equipment Sales ($51.84M), EV Charging Fees ($27.81M).</a:t>
            </a:r>
          </a:p>
        </p:txBody>
      </p:sp>
      <p:sp>
        <p:nvSpPr>
          <p:cNvPr id="12" name="Freeform 12"/>
          <p:cNvSpPr/>
          <p:nvPr/>
        </p:nvSpPr>
        <p:spPr>
          <a:xfrm>
            <a:off x="3047206" y="1787"/>
            <a:ext cx="18302285" cy="3796929"/>
          </a:xfrm>
          <a:custGeom>
            <a:avLst/>
            <a:gdLst/>
            <a:ahLst/>
            <a:cxnLst/>
            <a:rect l="l" t="t" r="r" b="b"/>
            <a:pathLst>
              <a:path w="9763761" h="2025556">
                <a:moveTo>
                  <a:pt x="0" y="0"/>
                </a:moveTo>
                <a:lnTo>
                  <a:pt x="9763761" y="0"/>
                </a:lnTo>
                <a:lnTo>
                  <a:pt x="9763761" y="2025556"/>
                </a:lnTo>
                <a:lnTo>
                  <a:pt x="0" y="2025556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endParaRPr lang="en-IN" sz="3375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919734" y="3607447"/>
            <a:ext cx="18815945" cy="509891"/>
            <a:chOff x="0" y="0"/>
            <a:chExt cx="2449830" cy="359410"/>
          </a:xfrm>
          <a:solidFill>
            <a:srgbClr val="00B0F0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9830" cy="359410"/>
            </a:xfrm>
            <a:custGeom>
              <a:avLst/>
              <a:gdLst/>
              <a:ahLst/>
              <a:cxnLst/>
              <a:rect l="l" t="t" r="r" b="b"/>
              <a:pathLst>
                <a:path w="2449830" h="359410">
                  <a:moveTo>
                    <a:pt x="1584960" y="0"/>
                  </a:moveTo>
                  <a:lnTo>
                    <a:pt x="1225550" y="359410"/>
                  </a:lnTo>
                  <a:lnTo>
                    <a:pt x="1355090" y="359410"/>
                  </a:lnTo>
                  <a:lnTo>
                    <a:pt x="1714500" y="0"/>
                  </a:lnTo>
                  <a:lnTo>
                    <a:pt x="1584960" y="0"/>
                  </a:lnTo>
                  <a:close/>
                  <a:moveTo>
                    <a:pt x="1830070" y="0"/>
                  </a:moveTo>
                  <a:lnTo>
                    <a:pt x="1470660" y="359410"/>
                  </a:lnTo>
                  <a:lnTo>
                    <a:pt x="1600200" y="359410"/>
                  </a:lnTo>
                  <a:lnTo>
                    <a:pt x="1959610" y="0"/>
                  </a:lnTo>
                  <a:lnTo>
                    <a:pt x="1830070" y="0"/>
                  </a:lnTo>
                  <a:close/>
                  <a:moveTo>
                    <a:pt x="1339850" y="0"/>
                  </a:moveTo>
                  <a:lnTo>
                    <a:pt x="980440" y="359410"/>
                  </a:lnTo>
                  <a:lnTo>
                    <a:pt x="1109980" y="359410"/>
                  </a:lnTo>
                  <a:lnTo>
                    <a:pt x="1469390" y="0"/>
                  </a:lnTo>
                  <a:lnTo>
                    <a:pt x="1339850" y="0"/>
                  </a:lnTo>
                  <a:close/>
                  <a:moveTo>
                    <a:pt x="850900" y="0"/>
                  </a:moveTo>
                  <a:lnTo>
                    <a:pt x="490220" y="359410"/>
                  </a:lnTo>
                  <a:lnTo>
                    <a:pt x="619760" y="359410"/>
                  </a:lnTo>
                  <a:lnTo>
                    <a:pt x="980440" y="0"/>
                  </a:lnTo>
                  <a:lnTo>
                    <a:pt x="850900" y="0"/>
                  </a:lnTo>
                  <a:close/>
                  <a:moveTo>
                    <a:pt x="115570" y="0"/>
                  </a:moveTo>
                  <a:lnTo>
                    <a:pt x="0" y="115570"/>
                  </a:lnTo>
                  <a:lnTo>
                    <a:pt x="0" y="245110"/>
                  </a:lnTo>
                  <a:lnTo>
                    <a:pt x="245110" y="0"/>
                  </a:lnTo>
                  <a:lnTo>
                    <a:pt x="115570" y="0"/>
                  </a:lnTo>
                  <a:close/>
                  <a:moveTo>
                    <a:pt x="605790" y="0"/>
                  </a:moveTo>
                  <a:lnTo>
                    <a:pt x="245110" y="359410"/>
                  </a:lnTo>
                  <a:lnTo>
                    <a:pt x="374650" y="359410"/>
                  </a:lnTo>
                  <a:lnTo>
                    <a:pt x="735330" y="0"/>
                  </a:lnTo>
                  <a:lnTo>
                    <a:pt x="605790" y="0"/>
                  </a:lnTo>
                  <a:close/>
                  <a:moveTo>
                    <a:pt x="360680" y="0"/>
                  </a:moveTo>
                  <a:lnTo>
                    <a:pt x="0" y="359410"/>
                  </a:lnTo>
                  <a:lnTo>
                    <a:pt x="129540" y="359410"/>
                  </a:lnTo>
                  <a:lnTo>
                    <a:pt x="490220" y="0"/>
                  </a:lnTo>
                  <a:lnTo>
                    <a:pt x="360680" y="0"/>
                  </a:lnTo>
                  <a:close/>
                  <a:moveTo>
                    <a:pt x="1094740" y="0"/>
                  </a:moveTo>
                  <a:lnTo>
                    <a:pt x="735330" y="359410"/>
                  </a:lnTo>
                  <a:lnTo>
                    <a:pt x="864870" y="359410"/>
                  </a:lnTo>
                  <a:lnTo>
                    <a:pt x="1224280" y="0"/>
                  </a:lnTo>
                  <a:lnTo>
                    <a:pt x="1094740" y="0"/>
                  </a:lnTo>
                  <a:close/>
                  <a:moveTo>
                    <a:pt x="2075180" y="0"/>
                  </a:moveTo>
                  <a:lnTo>
                    <a:pt x="1715770" y="359410"/>
                  </a:lnTo>
                  <a:lnTo>
                    <a:pt x="1845310" y="359410"/>
                  </a:lnTo>
                  <a:lnTo>
                    <a:pt x="2204720" y="0"/>
                  </a:lnTo>
                  <a:lnTo>
                    <a:pt x="2075180" y="0"/>
                  </a:lnTo>
                  <a:close/>
                  <a:moveTo>
                    <a:pt x="2320290" y="0"/>
                  </a:moveTo>
                  <a:lnTo>
                    <a:pt x="1960880" y="359410"/>
                  </a:lnTo>
                  <a:lnTo>
                    <a:pt x="2090420" y="359410"/>
                  </a:lnTo>
                  <a:lnTo>
                    <a:pt x="2449830" y="0"/>
                  </a:lnTo>
                  <a:lnTo>
                    <a:pt x="2320290" y="0"/>
                  </a:lnTo>
                  <a:close/>
                  <a:moveTo>
                    <a:pt x="2334260" y="359410"/>
                  </a:moveTo>
                  <a:lnTo>
                    <a:pt x="2449830" y="243840"/>
                  </a:lnTo>
                  <a:lnTo>
                    <a:pt x="2449830" y="115570"/>
                  </a:lnTo>
                  <a:lnTo>
                    <a:pt x="2205990" y="359410"/>
                  </a:lnTo>
                  <a:lnTo>
                    <a:pt x="2334260" y="35941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19735" y="1976302"/>
            <a:ext cx="187748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7198" b="1" spc="97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fonn Outline"/>
              </a:rPr>
              <a:t>Cost and benefits breakdown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71602" y="746376"/>
            <a:ext cx="16434447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7198" b="1" spc="97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fonn Outline"/>
              </a:rPr>
              <a:t>Financial observations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-10800000">
            <a:off x="2083834" y="17934109"/>
            <a:ext cx="16790348" cy="4851062"/>
            <a:chOff x="0" y="0"/>
            <a:chExt cx="6069330" cy="34112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69328" cy="3411220"/>
            </a:xfrm>
            <a:custGeom>
              <a:avLst/>
              <a:gdLst/>
              <a:ahLst/>
              <a:cxnLst/>
              <a:rect l="l" t="t" r="r" b="b"/>
              <a:pathLst>
                <a:path w="6069328" h="3411220">
                  <a:moveTo>
                    <a:pt x="0" y="0"/>
                  </a:moveTo>
                  <a:lnTo>
                    <a:pt x="0" y="3247390"/>
                  </a:lnTo>
                  <a:lnTo>
                    <a:pt x="140970" y="3411220"/>
                  </a:lnTo>
                  <a:lnTo>
                    <a:pt x="279400" y="3244850"/>
                  </a:lnTo>
                  <a:lnTo>
                    <a:pt x="419100" y="3411220"/>
                  </a:lnTo>
                  <a:lnTo>
                    <a:pt x="557530" y="3244850"/>
                  </a:lnTo>
                  <a:lnTo>
                    <a:pt x="695960" y="3411220"/>
                  </a:lnTo>
                  <a:lnTo>
                    <a:pt x="834390" y="3244850"/>
                  </a:lnTo>
                  <a:lnTo>
                    <a:pt x="974090" y="3411220"/>
                  </a:lnTo>
                  <a:lnTo>
                    <a:pt x="1112520" y="3244850"/>
                  </a:lnTo>
                  <a:lnTo>
                    <a:pt x="1250950" y="3411220"/>
                  </a:lnTo>
                  <a:lnTo>
                    <a:pt x="1389380" y="3244850"/>
                  </a:lnTo>
                  <a:lnTo>
                    <a:pt x="1527810" y="3411220"/>
                  </a:lnTo>
                  <a:lnTo>
                    <a:pt x="1666240" y="3244850"/>
                  </a:lnTo>
                  <a:lnTo>
                    <a:pt x="1805940" y="3411220"/>
                  </a:lnTo>
                  <a:lnTo>
                    <a:pt x="1944370" y="3244850"/>
                  </a:lnTo>
                  <a:lnTo>
                    <a:pt x="2082800" y="3411220"/>
                  </a:lnTo>
                  <a:lnTo>
                    <a:pt x="2221230" y="3244850"/>
                  </a:lnTo>
                  <a:lnTo>
                    <a:pt x="2359660" y="3411220"/>
                  </a:lnTo>
                  <a:lnTo>
                    <a:pt x="2499360" y="3244850"/>
                  </a:lnTo>
                  <a:lnTo>
                    <a:pt x="2637790" y="3411220"/>
                  </a:lnTo>
                  <a:lnTo>
                    <a:pt x="2776220" y="3244850"/>
                  </a:lnTo>
                  <a:lnTo>
                    <a:pt x="2914650" y="3411220"/>
                  </a:lnTo>
                  <a:lnTo>
                    <a:pt x="3039110" y="3261360"/>
                  </a:lnTo>
                  <a:lnTo>
                    <a:pt x="3167380" y="3411220"/>
                  </a:lnTo>
                  <a:lnTo>
                    <a:pt x="3307080" y="3244850"/>
                  </a:lnTo>
                  <a:lnTo>
                    <a:pt x="3445509" y="3411220"/>
                  </a:lnTo>
                  <a:lnTo>
                    <a:pt x="3583939" y="3244850"/>
                  </a:lnTo>
                  <a:lnTo>
                    <a:pt x="3722369" y="3411220"/>
                  </a:lnTo>
                  <a:lnTo>
                    <a:pt x="3862069" y="3244850"/>
                  </a:lnTo>
                  <a:lnTo>
                    <a:pt x="4000499" y="3411220"/>
                  </a:lnTo>
                  <a:lnTo>
                    <a:pt x="4138929" y="3244850"/>
                  </a:lnTo>
                  <a:lnTo>
                    <a:pt x="4277359" y="3411220"/>
                  </a:lnTo>
                  <a:lnTo>
                    <a:pt x="4415789" y="3244850"/>
                  </a:lnTo>
                  <a:lnTo>
                    <a:pt x="4555489" y="3411220"/>
                  </a:lnTo>
                  <a:lnTo>
                    <a:pt x="4693919" y="3244850"/>
                  </a:lnTo>
                  <a:lnTo>
                    <a:pt x="4832349" y="3411220"/>
                  </a:lnTo>
                  <a:lnTo>
                    <a:pt x="4970779" y="3244850"/>
                  </a:lnTo>
                  <a:lnTo>
                    <a:pt x="5109209" y="3411220"/>
                  </a:lnTo>
                  <a:lnTo>
                    <a:pt x="5248909" y="3244850"/>
                  </a:lnTo>
                  <a:lnTo>
                    <a:pt x="5387339" y="3411220"/>
                  </a:lnTo>
                  <a:lnTo>
                    <a:pt x="5525769" y="3244850"/>
                  </a:lnTo>
                  <a:lnTo>
                    <a:pt x="5664198" y="3411220"/>
                  </a:lnTo>
                  <a:lnTo>
                    <a:pt x="5802628" y="3244850"/>
                  </a:lnTo>
                  <a:lnTo>
                    <a:pt x="5941058" y="3411220"/>
                  </a:lnTo>
                  <a:lnTo>
                    <a:pt x="6069328" y="3257550"/>
                  </a:lnTo>
                  <a:lnTo>
                    <a:pt x="6069328" y="0"/>
                  </a:lnTo>
                  <a:close/>
                </a:path>
              </a:pathLst>
            </a:custGeom>
            <a:solidFill>
              <a:srgbClr val="FFE75C"/>
            </a:solidFill>
          </p:spPr>
          <p:txBody>
            <a:bodyPr/>
            <a:lstStyle/>
            <a:p>
              <a:endParaRPr lang="en-IN" sz="3375"/>
            </a:p>
          </p:txBody>
        </p:sp>
      </p:grpSp>
      <p:pic>
        <p:nvPicPr>
          <p:cNvPr id="19" name="Picture 18" descr="A logo for a company&#10;&#10;Description automatically generated">
            <a:extLst>
              <a:ext uri="{FF2B5EF4-FFF2-40B4-BE49-F238E27FC236}">
                <a16:creationId xmlns:a16="http://schemas.microsoft.com/office/drawing/2014/main" id="{8C1F358D-5CFB-56EE-5E03-12A593D22767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569254" y="89195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444C9A7-097E-4FA4-9B72-68DF7DF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28</a:t>
            </a:fld>
            <a:endParaRPr lang="en-US" altLang="zh-CN" noProof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5">
            <a:extLst>
              <a:ext uri="{FF2B5EF4-FFF2-40B4-BE49-F238E27FC236}">
                <a16:creationId xmlns:a16="http://schemas.microsoft.com/office/drawing/2014/main" id="{8E2F42D0-4833-A37E-5787-51494E702D86}"/>
              </a:ext>
            </a:extLst>
          </p:cNvPr>
          <p:cNvSpPr/>
          <p:nvPr/>
        </p:nvSpPr>
        <p:spPr>
          <a:xfrm>
            <a:off x="405787" y="623737"/>
            <a:ext cx="23212495" cy="1275772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3047208" y="5179752"/>
            <a:ext cx="8433383" cy="7229527"/>
            <a:chOff x="0" y="0"/>
            <a:chExt cx="14004688" cy="13881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04688" cy="13881398"/>
            </a:xfrm>
            <a:custGeom>
              <a:avLst/>
              <a:gdLst/>
              <a:ahLst/>
              <a:cxnLst/>
              <a:rect l="l" t="t" r="r" b="b"/>
              <a:pathLst>
                <a:path w="14004688" h="13881398">
                  <a:moveTo>
                    <a:pt x="14004688" y="279400"/>
                  </a:moveTo>
                  <a:lnTo>
                    <a:pt x="14004688" y="0"/>
                  </a:lnTo>
                  <a:lnTo>
                    <a:pt x="0" y="0"/>
                  </a:lnTo>
                  <a:lnTo>
                    <a:pt x="0" y="13881398"/>
                  </a:lnTo>
                  <a:lnTo>
                    <a:pt x="14004688" y="13881398"/>
                  </a:lnTo>
                  <a:lnTo>
                    <a:pt x="14004688" y="279400"/>
                  </a:lnTo>
                  <a:close/>
                  <a:moveTo>
                    <a:pt x="13925947" y="279400"/>
                  </a:moveTo>
                  <a:lnTo>
                    <a:pt x="13925947" y="13802658"/>
                  </a:lnTo>
                  <a:lnTo>
                    <a:pt x="78740" y="13802658"/>
                  </a:lnTo>
                  <a:lnTo>
                    <a:pt x="78740" y="78740"/>
                  </a:lnTo>
                  <a:lnTo>
                    <a:pt x="13925948" y="78740"/>
                  </a:lnTo>
                  <a:lnTo>
                    <a:pt x="13925948" y="279400"/>
                  </a:lnTo>
                  <a:close/>
                </a:path>
              </a:pathLst>
            </a:custGeom>
            <a:solidFill>
              <a:srgbClr val="009DA4"/>
            </a:solidFill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4" name="Freeform 4"/>
          <p:cNvSpPr/>
          <p:nvPr/>
        </p:nvSpPr>
        <p:spPr>
          <a:xfrm>
            <a:off x="4825013" y="4798853"/>
            <a:ext cx="5653995" cy="53564"/>
          </a:xfrm>
          <a:custGeom>
            <a:avLst/>
            <a:gdLst/>
            <a:ahLst/>
            <a:cxnLst/>
            <a:rect l="l" t="t" r="r" b="b"/>
            <a:pathLst>
              <a:path w="3016250" h="28575">
                <a:moveTo>
                  <a:pt x="0" y="0"/>
                </a:moveTo>
                <a:lnTo>
                  <a:pt x="3016250" y="0"/>
                </a:lnTo>
                <a:lnTo>
                  <a:pt x="301625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227777" b="-52277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3375"/>
          </a:p>
        </p:txBody>
      </p:sp>
      <p:sp>
        <p:nvSpPr>
          <p:cNvPr id="5" name="TextBox 5"/>
          <p:cNvSpPr txBox="1"/>
          <p:nvPr/>
        </p:nvSpPr>
        <p:spPr>
          <a:xfrm>
            <a:off x="5107713" y="4135190"/>
            <a:ext cx="5088596" cy="59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999" spc="374">
                <a:solidFill>
                  <a:srgbClr val="009D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YEAR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1603" y="5636893"/>
            <a:ext cx="6790057" cy="63696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Costs: $85,257,093.72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components: Maintenance and Repairs, Equipment Insurance, and Utilities.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Benefits: $222,210,000.00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contributors: Charging Equipment Sales ($129M), EV Charging Fees ($56.73M).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00595" y="5179752"/>
            <a:ext cx="8129848" cy="7229527"/>
            <a:chOff x="0" y="0"/>
            <a:chExt cx="13835179" cy="138813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35179" cy="13881398"/>
            </a:xfrm>
            <a:custGeom>
              <a:avLst/>
              <a:gdLst/>
              <a:ahLst/>
              <a:cxnLst/>
              <a:rect l="l" t="t" r="r" b="b"/>
              <a:pathLst>
                <a:path w="13835179" h="13881398">
                  <a:moveTo>
                    <a:pt x="13835179" y="279400"/>
                  </a:moveTo>
                  <a:lnTo>
                    <a:pt x="13835179" y="0"/>
                  </a:lnTo>
                  <a:lnTo>
                    <a:pt x="0" y="0"/>
                  </a:lnTo>
                  <a:lnTo>
                    <a:pt x="0" y="13881398"/>
                  </a:lnTo>
                  <a:lnTo>
                    <a:pt x="13835179" y="13881398"/>
                  </a:lnTo>
                  <a:lnTo>
                    <a:pt x="13835179" y="279400"/>
                  </a:lnTo>
                  <a:close/>
                  <a:moveTo>
                    <a:pt x="13756438" y="279400"/>
                  </a:moveTo>
                  <a:lnTo>
                    <a:pt x="13756438" y="13802658"/>
                  </a:lnTo>
                  <a:lnTo>
                    <a:pt x="78740" y="13802658"/>
                  </a:lnTo>
                  <a:lnTo>
                    <a:pt x="78740" y="78740"/>
                  </a:lnTo>
                  <a:lnTo>
                    <a:pt x="13756438" y="78740"/>
                  </a:lnTo>
                  <a:lnTo>
                    <a:pt x="13756438" y="279400"/>
                  </a:lnTo>
                  <a:close/>
                </a:path>
              </a:pathLst>
            </a:custGeom>
            <a:solidFill>
              <a:srgbClr val="009DA4"/>
            </a:solidFill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9" name="Freeform 9"/>
          <p:cNvSpPr/>
          <p:nvPr/>
        </p:nvSpPr>
        <p:spPr>
          <a:xfrm>
            <a:off x="13950172" y="4798853"/>
            <a:ext cx="5653995" cy="53564"/>
          </a:xfrm>
          <a:custGeom>
            <a:avLst/>
            <a:gdLst/>
            <a:ahLst/>
            <a:cxnLst/>
            <a:rect l="l" t="t" r="r" b="b"/>
            <a:pathLst>
              <a:path w="3016250" h="28575">
                <a:moveTo>
                  <a:pt x="0" y="0"/>
                </a:moveTo>
                <a:lnTo>
                  <a:pt x="3016250" y="0"/>
                </a:lnTo>
                <a:lnTo>
                  <a:pt x="301625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227777" b="-52277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3375"/>
          </a:p>
        </p:txBody>
      </p:sp>
      <p:sp>
        <p:nvSpPr>
          <p:cNvPr id="10" name="TextBox 10"/>
          <p:cNvSpPr txBox="1"/>
          <p:nvPr/>
        </p:nvSpPr>
        <p:spPr>
          <a:xfrm>
            <a:off x="14232876" y="4135190"/>
            <a:ext cx="5088596" cy="59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  <a:spcBef>
                <a:spcPct val="0"/>
              </a:spcBef>
            </a:pPr>
            <a:r>
              <a:rPr lang="en-US" sz="3999" spc="374">
                <a:solidFill>
                  <a:srgbClr val="009D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YEAR 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0172" y="5570505"/>
            <a:ext cx="6683767" cy="55617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Costs: $79,324,998.41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components: Employee Payroll, Environmental Compliance.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Benefits: $469,490,000.00</a:t>
            </a:r>
          </a:p>
          <a:p>
            <a:pPr marL="467129" lvl="1" indent="-233566">
              <a:lnSpc>
                <a:spcPts val="6280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84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aleway"/>
              </a:rPr>
              <a:t>Major contributors: Charging Equipment Sales ($249.51M), EV Charging Fees ($132.63M).</a:t>
            </a:r>
          </a:p>
        </p:txBody>
      </p:sp>
      <p:sp>
        <p:nvSpPr>
          <p:cNvPr id="12" name="Freeform 12"/>
          <p:cNvSpPr/>
          <p:nvPr/>
        </p:nvSpPr>
        <p:spPr>
          <a:xfrm>
            <a:off x="3047206" y="1787"/>
            <a:ext cx="18302285" cy="3796929"/>
          </a:xfrm>
          <a:custGeom>
            <a:avLst/>
            <a:gdLst/>
            <a:ahLst/>
            <a:cxnLst/>
            <a:rect l="l" t="t" r="r" b="b"/>
            <a:pathLst>
              <a:path w="9763761" h="2025556">
                <a:moveTo>
                  <a:pt x="0" y="0"/>
                </a:moveTo>
                <a:lnTo>
                  <a:pt x="9763761" y="0"/>
                </a:lnTo>
                <a:lnTo>
                  <a:pt x="9763761" y="2025556"/>
                </a:lnTo>
                <a:lnTo>
                  <a:pt x="0" y="2025556"/>
                </a:lnTo>
                <a:lnTo>
                  <a:pt x="0" y="0"/>
                </a:lnTo>
                <a:close/>
              </a:path>
            </a:pathLst>
          </a:custGeom>
          <a:noFill/>
          <a:ln cap="sq">
            <a:noFill/>
            <a:prstDash val="solid"/>
            <a:miter/>
          </a:ln>
        </p:spPr>
        <p:txBody>
          <a:bodyPr/>
          <a:lstStyle/>
          <a:p>
            <a:endParaRPr lang="en-IN" sz="7198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919734" y="3607447"/>
            <a:ext cx="18815945" cy="509891"/>
            <a:chOff x="0" y="0"/>
            <a:chExt cx="2449830" cy="359410"/>
          </a:xfrm>
          <a:solidFill>
            <a:srgbClr val="00B0F0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9830" cy="359410"/>
            </a:xfrm>
            <a:custGeom>
              <a:avLst/>
              <a:gdLst/>
              <a:ahLst/>
              <a:cxnLst/>
              <a:rect l="l" t="t" r="r" b="b"/>
              <a:pathLst>
                <a:path w="2449830" h="359410">
                  <a:moveTo>
                    <a:pt x="1584960" y="0"/>
                  </a:moveTo>
                  <a:lnTo>
                    <a:pt x="1225550" y="359410"/>
                  </a:lnTo>
                  <a:lnTo>
                    <a:pt x="1355090" y="359410"/>
                  </a:lnTo>
                  <a:lnTo>
                    <a:pt x="1714500" y="0"/>
                  </a:lnTo>
                  <a:lnTo>
                    <a:pt x="1584960" y="0"/>
                  </a:lnTo>
                  <a:close/>
                  <a:moveTo>
                    <a:pt x="1830070" y="0"/>
                  </a:moveTo>
                  <a:lnTo>
                    <a:pt x="1470660" y="359410"/>
                  </a:lnTo>
                  <a:lnTo>
                    <a:pt x="1600200" y="359410"/>
                  </a:lnTo>
                  <a:lnTo>
                    <a:pt x="1959610" y="0"/>
                  </a:lnTo>
                  <a:lnTo>
                    <a:pt x="1830070" y="0"/>
                  </a:lnTo>
                  <a:close/>
                  <a:moveTo>
                    <a:pt x="1339850" y="0"/>
                  </a:moveTo>
                  <a:lnTo>
                    <a:pt x="980440" y="359410"/>
                  </a:lnTo>
                  <a:lnTo>
                    <a:pt x="1109980" y="359410"/>
                  </a:lnTo>
                  <a:lnTo>
                    <a:pt x="1469390" y="0"/>
                  </a:lnTo>
                  <a:lnTo>
                    <a:pt x="1339850" y="0"/>
                  </a:lnTo>
                  <a:close/>
                  <a:moveTo>
                    <a:pt x="850900" y="0"/>
                  </a:moveTo>
                  <a:lnTo>
                    <a:pt x="490220" y="359410"/>
                  </a:lnTo>
                  <a:lnTo>
                    <a:pt x="619760" y="359410"/>
                  </a:lnTo>
                  <a:lnTo>
                    <a:pt x="980440" y="0"/>
                  </a:lnTo>
                  <a:lnTo>
                    <a:pt x="850900" y="0"/>
                  </a:lnTo>
                  <a:close/>
                  <a:moveTo>
                    <a:pt x="115570" y="0"/>
                  </a:moveTo>
                  <a:lnTo>
                    <a:pt x="0" y="115570"/>
                  </a:lnTo>
                  <a:lnTo>
                    <a:pt x="0" y="245110"/>
                  </a:lnTo>
                  <a:lnTo>
                    <a:pt x="245110" y="0"/>
                  </a:lnTo>
                  <a:lnTo>
                    <a:pt x="115570" y="0"/>
                  </a:lnTo>
                  <a:close/>
                  <a:moveTo>
                    <a:pt x="605790" y="0"/>
                  </a:moveTo>
                  <a:lnTo>
                    <a:pt x="245110" y="359410"/>
                  </a:lnTo>
                  <a:lnTo>
                    <a:pt x="374650" y="359410"/>
                  </a:lnTo>
                  <a:lnTo>
                    <a:pt x="735330" y="0"/>
                  </a:lnTo>
                  <a:lnTo>
                    <a:pt x="605790" y="0"/>
                  </a:lnTo>
                  <a:close/>
                  <a:moveTo>
                    <a:pt x="360680" y="0"/>
                  </a:moveTo>
                  <a:lnTo>
                    <a:pt x="0" y="359410"/>
                  </a:lnTo>
                  <a:lnTo>
                    <a:pt x="129540" y="359410"/>
                  </a:lnTo>
                  <a:lnTo>
                    <a:pt x="490220" y="0"/>
                  </a:lnTo>
                  <a:lnTo>
                    <a:pt x="360680" y="0"/>
                  </a:lnTo>
                  <a:close/>
                  <a:moveTo>
                    <a:pt x="1094740" y="0"/>
                  </a:moveTo>
                  <a:lnTo>
                    <a:pt x="735330" y="359410"/>
                  </a:lnTo>
                  <a:lnTo>
                    <a:pt x="864870" y="359410"/>
                  </a:lnTo>
                  <a:lnTo>
                    <a:pt x="1224280" y="0"/>
                  </a:lnTo>
                  <a:lnTo>
                    <a:pt x="1094740" y="0"/>
                  </a:lnTo>
                  <a:close/>
                  <a:moveTo>
                    <a:pt x="2075180" y="0"/>
                  </a:moveTo>
                  <a:lnTo>
                    <a:pt x="1715770" y="359410"/>
                  </a:lnTo>
                  <a:lnTo>
                    <a:pt x="1845310" y="359410"/>
                  </a:lnTo>
                  <a:lnTo>
                    <a:pt x="2204720" y="0"/>
                  </a:lnTo>
                  <a:lnTo>
                    <a:pt x="2075180" y="0"/>
                  </a:lnTo>
                  <a:close/>
                  <a:moveTo>
                    <a:pt x="2320290" y="0"/>
                  </a:moveTo>
                  <a:lnTo>
                    <a:pt x="1960880" y="359410"/>
                  </a:lnTo>
                  <a:lnTo>
                    <a:pt x="2090420" y="359410"/>
                  </a:lnTo>
                  <a:lnTo>
                    <a:pt x="2449830" y="0"/>
                  </a:lnTo>
                  <a:lnTo>
                    <a:pt x="2320290" y="0"/>
                  </a:lnTo>
                  <a:close/>
                  <a:moveTo>
                    <a:pt x="2334260" y="359410"/>
                  </a:moveTo>
                  <a:lnTo>
                    <a:pt x="2449830" y="243840"/>
                  </a:lnTo>
                  <a:lnTo>
                    <a:pt x="2449830" y="115570"/>
                  </a:lnTo>
                  <a:lnTo>
                    <a:pt x="2205990" y="359410"/>
                  </a:lnTo>
                  <a:lnTo>
                    <a:pt x="2334260" y="35941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10939" y="2038200"/>
            <a:ext cx="187748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7198" b="1" spc="97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fonn Outline"/>
              </a:rPr>
              <a:t>Cost and benefits breakdown(1)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71602" y="746376"/>
            <a:ext cx="16434447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7198" b="1" spc="97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fonn Outline"/>
              </a:rPr>
              <a:t>Financial observations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-10800000">
            <a:off x="2083834" y="17934109"/>
            <a:ext cx="16790348" cy="4851062"/>
            <a:chOff x="0" y="0"/>
            <a:chExt cx="6069330" cy="34112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69328" cy="3411220"/>
            </a:xfrm>
            <a:custGeom>
              <a:avLst/>
              <a:gdLst/>
              <a:ahLst/>
              <a:cxnLst/>
              <a:rect l="l" t="t" r="r" b="b"/>
              <a:pathLst>
                <a:path w="6069328" h="3411220">
                  <a:moveTo>
                    <a:pt x="0" y="0"/>
                  </a:moveTo>
                  <a:lnTo>
                    <a:pt x="0" y="3247390"/>
                  </a:lnTo>
                  <a:lnTo>
                    <a:pt x="140970" y="3411220"/>
                  </a:lnTo>
                  <a:lnTo>
                    <a:pt x="279400" y="3244850"/>
                  </a:lnTo>
                  <a:lnTo>
                    <a:pt x="419100" y="3411220"/>
                  </a:lnTo>
                  <a:lnTo>
                    <a:pt x="557530" y="3244850"/>
                  </a:lnTo>
                  <a:lnTo>
                    <a:pt x="695960" y="3411220"/>
                  </a:lnTo>
                  <a:lnTo>
                    <a:pt x="834390" y="3244850"/>
                  </a:lnTo>
                  <a:lnTo>
                    <a:pt x="974090" y="3411220"/>
                  </a:lnTo>
                  <a:lnTo>
                    <a:pt x="1112520" y="3244850"/>
                  </a:lnTo>
                  <a:lnTo>
                    <a:pt x="1250950" y="3411220"/>
                  </a:lnTo>
                  <a:lnTo>
                    <a:pt x="1389380" y="3244850"/>
                  </a:lnTo>
                  <a:lnTo>
                    <a:pt x="1527810" y="3411220"/>
                  </a:lnTo>
                  <a:lnTo>
                    <a:pt x="1666240" y="3244850"/>
                  </a:lnTo>
                  <a:lnTo>
                    <a:pt x="1805940" y="3411220"/>
                  </a:lnTo>
                  <a:lnTo>
                    <a:pt x="1944370" y="3244850"/>
                  </a:lnTo>
                  <a:lnTo>
                    <a:pt x="2082800" y="3411220"/>
                  </a:lnTo>
                  <a:lnTo>
                    <a:pt x="2221230" y="3244850"/>
                  </a:lnTo>
                  <a:lnTo>
                    <a:pt x="2359660" y="3411220"/>
                  </a:lnTo>
                  <a:lnTo>
                    <a:pt x="2499360" y="3244850"/>
                  </a:lnTo>
                  <a:lnTo>
                    <a:pt x="2637790" y="3411220"/>
                  </a:lnTo>
                  <a:lnTo>
                    <a:pt x="2776220" y="3244850"/>
                  </a:lnTo>
                  <a:lnTo>
                    <a:pt x="2914650" y="3411220"/>
                  </a:lnTo>
                  <a:lnTo>
                    <a:pt x="3039110" y="3261360"/>
                  </a:lnTo>
                  <a:lnTo>
                    <a:pt x="3167380" y="3411220"/>
                  </a:lnTo>
                  <a:lnTo>
                    <a:pt x="3307080" y="3244850"/>
                  </a:lnTo>
                  <a:lnTo>
                    <a:pt x="3445509" y="3411220"/>
                  </a:lnTo>
                  <a:lnTo>
                    <a:pt x="3583939" y="3244850"/>
                  </a:lnTo>
                  <a:lnTo>
                    <a:pt x="3722369" y="3411220"/>
                  </a:lnTo>
                  <a:lnTo>
                    <a:pt x="3862069" y="3244850"/>
                  </a:lnTo>
                  <a:lnTo>
                    <a:pt x="4000499" y="3411220"/>
                  </a:lnTo>
                  <a:lnTo>
                    <a:pt x="4138929" y="3244850"/>
                  </a:lnTo>
                  <a:lnTo>
                    <a:pt x="4277359" y="3411220"/>
                  </a:lnTo>
                  <a:lnTo>
                    <a:pt x="4415789" y="3244850"/>
                  </a:lnTo>
                  <a:lnTo>
                    <a:pt x="4555489" y="3411220"/>
                  </a:lnTo>
                  <a:lnTo>
                    <a:pt x="4693919" y="3244850"/>
                  </a:lnTo>
                  <a:lnTo>
                    <a:pt x="4832349" y="3411220"/>
                  </a:lnTo>
                  <a:lnTo>
                    <a:pt x="4970779" y="3244850"/>
                  </a:lnTo>
                  <a:lnTo>
                    <a:pt x="5109209" y="3411220"/>
                  </a:lnTo>
                  <a:lnTo>
                    <a:pt x="5248909" y="3244850"/>
                  </a:lnTo>
                  <a:lnTo>
                    <a:pt x="5387339" y="3411220"/>
                  </a:lnTo>
                  <a:lnTo>
                    <a:pt x="5525769" y="3244850"/>
                  </a:lnTo>
                  <a:lnTo>
                    <a:pt x="5664198" y="3411220"/>
                  </a:lnTo>
                  <a:lnTo>
                    <a:pt x="5802628" y="3244850"/>
                  </a:lnTo>
                  <a:lnTo>
                    <a:pt x="5941058" y="3411220"/>
                  </a:lnTo>
                  <a:lnTo>
                    <a:pt x="6069328" y="3257550"/>
                  </a:lnTo>
                  <a:lnTo>
                    <a:pt x="6069328" y="0"/>
                  </a:lnTo>
                  <a:close/>
                </a:path>
              </a:pathLst>
            </a:custGeom>
            <a:solidFill>
              <a:srgbClr val="009DA4"/>
            </a:solidFill>
          </p:spPr>
          <p:txBody>
            <a:bodyPr/>
            <a:lstStyle/>
            <a:p>
              <a:endParaRPr lang="en-IN" sz="3375"/>
            </a:p>
          </p:txBody>
        </p:sp>
      </p:grpSp>
      <p:pic>
        <p:nvPicPr>
          <p:cNvPr id="19" name="Picture 18" descr="A logo for a company&#10;&#10;Description automatically generated">
            <a:extLst>
              <a:ext uri="{FF2B5EF4-FFF2-40B4-BE49-F238E27FC236}">
                <a16:creationId xmlns:a16="http://schemas.microsoft.com/office/drawing/2014/main" id="{B455594D-0BE8-F2B5-FF63-0CA604D05238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569254" y="89195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C418A87-9064-82C3-62FD-8730A636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29</a:t>
            </a:fld>
            <a:endParaRPr lang="en-US" altLang="zh-CN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65A93A2-9FDF-D94F-B883-36E81B07DF24}"/>
              </a:ext>
            </a:extLst>
          </p:cNvPr>
          <p:cNvSpPr/>
          <p:nvPr/>
        </p:nvSpPr>
        <p:spPr>
          <a:xfrm>
            <a:off x="3138111" y="0"/>
            <a:ext cx="21319387" cy="13716000"/>
          </a:xfrm>
          <a:custGeom>
            <a:avLst/>
            <a:gdLst>
              <a:gd name="connsiteX0" fmla="*/ 8150347 w 21319387"/>
              <a:gd name="connsiteY0" fmla="*/ 0 h 13716000"/>
              <a:gd name="connsiteX1" fmla="*/ 13525280 w 21319387"/>
              <a:gd name="connsiteY1" fmla="*/ 0 h 13716000"/>
              <a:gd name="connsiteX2" fmla="*/ 13816369 w 21319387"/>
              <a:gd name="connsiteY2" fmla="*/ 0 h 13716000"/>
              <a:gd name="connsiteX3" fmla="*/ 21319387 w 21319387"/>
              <a:gd name="connsiteY3" fmla="*/ 0 h 13716000"/>
              <a:gd name="connsiteX4" fmla="*/ 21319387 w 21319387"/>
              <a:gd name="connsiteY4" fmla="*/ 13716000 h 13716000"/>
              <a:gd name="connsiteX5" fmla="*/ 13816369 w 21319387"/>
              <a:gd name="connsiteY5" fmla="*/ 13716000 h 13716000"/>
              <a:gd name="connsiteX6" fmla="*/ 13525280 w 21319387"/>
              <a:gd name="connsiteY6" fmla="*/ 13716000 h 13716000"/>
              <a:gd name="connsiteX7" fmla="*/ 0 w 21319387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9387" h="13716000">
                <a:moveTo>
                  <a:pt x="8150347" y="0"/>
                </a:moveTo>
                <a:lnTo>
                  <a:pt x="13525280" y="0"/>
                </a:lnTo>
                <a:lnTo>
                  <a:pt x="13816369" y="0"/>
                </a:lnTo>
                <a:lnTo>
                  <a:pt x="21319387" y="0"/>
                </a:lnTo>
                <a:lnTo>
                  <a:pt x="21319387" y="13716000"/>
                </a:lnTo>
                <a:lnTo>
                  <a:pt x="13816369" y="13716000"/>
                </a:lnTo>
                <a:lnTo>
                  <a:pt x="1352528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7642F5B-65FF-6A40-BB4C-6AD467A899A1}"/>
              </a:ext>
            </a:extLst>
          </p:cNvPr>
          <p:cNvSpPr/>
          <p:nvPr/>
        </p:nvSpPr>
        <p:spPr>
          <a:xfrm>
            <a:off x="0" y="0"/>
            <a:ext cx="19798748" cy="13716000"/>
          </a:xfrm>
          <a:custGeom>
            <a:avLst/>
            <a:gdLst>
              <a:gd name="connsiteX0" fmla="*/ 0 w 19798748"/>
              <a:gd name="connsiteY0" fmla="*/ 0 h 13716000"/>
              <a:gd name="connsiteX1" fmla="*/ 19798748 w 19798748"/>
              <a:gd name="connsiteY1" fmla="*/ 0 h 13716000"/>
              <a:gd name="connsiteX2" fmla="*/ 19798748 w 19798748"/>
              <a:gd name="connsiteY2" fmla="*/ 1 h 13716000"/>
              <a:gd name="connsiteX3" fmla="*/ 18711628 w 19798748"/>
              <a:gd name="connsiteY3" fmla="*/ 1 h 13716000"/>
              <a:gd name="connsiteX4" fmla="*/ 10561283 w 19798748"/>
              <a:gd name="connsiteY4" fmla="*/ 13716000 h 13716000"/>
              <a:gd name="connsiteX5" fmla="*/ 0 w 1979874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98748" h="13716000">
                <a:moveTo>
                  <a:pt x="0" y="0"/>
                </a:moveTo>
                <a:lnTo>
                  <a:pt x="19798748" y="0"/>
                </a:lnTo>
                <a:lnTo>
                  <a:pt x="19798748" y="1"/>
                </a:lnTo>
                <a:lnTo>
                  <a:pt x="18711628" y="1"/>
                </a:lnTo>
                <a:lnTo>
                  <a:pt x="105612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10822379" y="2628900"/>
            <a:ext cx="9648870" cy="845820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l="-27920" r="-2792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58D66571-DB2B-5042-A03F-B38763D44DA5}"/>
              </a:ext>
            </a:extLst>
          </p:cNvPr>
          <p:cNvSpPr/>
          <p:nvPr/>
        </p:nvSpPr>
        <p:spPr>
          <a:xfrm flipH="1">
            <a:off x="14536797" y="5264567"/>
            <a:ext cx="9947276" cy="845820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Halber Rahmen 10"/>
          <p:cNvSpPr/>
          <p:nvPr/>
        </p:nvSpPr>
        <p:spPr>
          <a:xfrm rot="5400000">
            <a:off x="7545581" y="2824406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Halber Rahmen 10">
            <a:extLst>
              <a:ext uri="{FF2B5EF4-FFF2-40B4-BE49-F238E27FC236}">
                <a16:creationId xmlns:a16="http://schemas.microsoft.com/office/drawing/2014/main" id="{F6708DCE-1723-A246-A8F1-9B70369621C5}"/>
              </a:ext>
            </a:extLst>
          </p:cNvPr>
          <p:cNvSpPr/>
          <p:nvPr/>
        </p:nvSpPr>
        <p:spPr>
          <a:xfrm rot="10800000">
            <a:off x="7550767" y="10192266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98FE5D-B570-0C41-EB1B-689E21BE163A}"/>
              </a:ext>
            </a:extLst>
          </p:cNvPr>
          <p:cNvGrpSpPr/>
          <p:nvPr/>
        </p:nvGrpSpPr>
        <p:grpSpPr>
          <a:xfrm>
            <a:off x="851247" y="751848"/>
            <a:ext cx="22628345" cy="11615661"/>
            <a:chOff x="851247" y="751848"/>
            <a:chExt cx="10848210" cy="535430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D745496-B84D-758B-BAF9-6D69203B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808099" y="751848"/>
              <a:ext cx="3569536" cy="5354304"/>
            </a:xfrm>
            <a:prstGeom prst="round1Rect">
              <a:avLst>
                <a:gd name="adj" fmla="val 39722"/>
              </a:avLst>
            </a:prstGeom>
          </p:spPr>
        </p:pic>
        <p:sp>
          <p:nvSpPr>
            <p:cNvPr id="40" name="Round Single Corner Rectangle 12">
              <a:extLst>
                <a:ext uri="{FF2B5EF4-FFF2-40B4-BE49-F238E27FC236}">
                  <a16:creationId xmlns:a16="http://schemas.microsoft.com/office/drawing/2014/main" id="{2E0573BD-4424-A70F-89B4-3260D0B82B0C}"/>
                </a:ext>
              </a:extLst>
            </p:cNvPr>
            <p:cNvSpPr/>
            <p:nvPr/>
          </p:nvSpPr>
          <p:spPr>
            <a:xfrm>
              <a:off x="6592867" y="1396305"/>
              <a:ext cx="5071666" cy="1147348"/>
            </a:xfrm>
            <a:prstGeom prst="round1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" name="Textfeld 23">
              <a:extLst>
                <a:ext uri="{FF2B5EF4-FFF2-40B4-BE49-F238E27FC236}">
                  <a16:creationId xmlns:a16="http://schemas.microsoft.com/office/drawing/2014/main" id="{E0A784C2-F2AC-FE42-5FAF-03C296A9C7EE}"/>
                </a:ext>
              </a:extLst>
            </p:cNvPr>
            <p:cNvSpPr txBox="1"/>
            <p:nvPr/>
          </p:nvSpPr>
          <p:spPr>
            <a:xfrm>
              <a:off x="7451437" y="1610490"/>
              <a:ext cx="4248020" cy="607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To provide creative and data-driven solutions that increase stakeholder value and streamline corporate</a:t>
              </a:r>
              <a:r>
                <a:rPr kumimoji="0" lang="en-US" sz="2800" i="0" u="none" strike="noStrike" kern="1200" cap="none" spc="0" normalizeH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operations.</a:t>
              </a:r>
            </a:p>
          </p:txBody>
        </p:sp>
        <p:sp>
          <p:nvSpPr>
            <p:cNvPr id="42" name="Round Single Corner Rectangle 35">
              <a:extLst>
                <a:ext uri="{FF2B5EF4-FFF2-40B4-BE49-F238E27FC236}">
                  <a16:creationId xmlns:a16="http://schemas.microsoft.com/office/drawing/2014/main" id="{B6088B3D-BFB6-9A4E-71AC-B8877E441D16}"/>
                </a:ext>
              </a:extLst>
            </p:cNvPr>
            <p:cNvSpPr/>
            <p:nvPr/>
          </p:nvSpPr>
          <p:spPr>
            <a:xfrm>
              <a:off x="6592867" y="2855327"/>
              <a:ext cx="5071666" cy="1147348"/>
            </a:xfrm>
            <a:prstGeom prst="round1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Textfeld 23">
              <a:extLst>
                <a:ext uri="{FF2B5EF4-FFF2-40B4-BE49-F238E27FC236}">
                  <a16:creationId xmlns:a16="http://schemas.microsoft.com/office/drawing/2014/main" id="{A274F1C6-00D2-812A-25AA-B1D02BEE5E42}"/>
                </a:ext>
              </a:extLst>
            </p:cNvPr>
            <p:cNvSpPr txBox="1"/>
            <p:nvPr/>
          </p:nvSpPr>
          <p:spPr>
            <a:xfrm>
              <a:off x="7513871" y="3062291"/>
              <a:ext cx="3779095" cy="90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 To become known as a premier consulting firm that enables businesses to attain operational excellence and sustainable growth.</a:t>
              </a:r>
            </a:p>
          </p:txBody>
        </p:sp>
        <p:sp>
          <p:nvSpPr>
            <p:cNvPr id="44" name="Round Single Corner Rectangle 43">
              <a:extLst>
                <a:ext uri="{FF2B5EF4-FFF2-40B4-BE49-F238E27FC236}">
                  <a16:creationId xmlns:a16="http://schemas.microsoft.com/office/drawing/2014/main" id="{2D305644-8E83-FAB4-EB38-D879325F556A}"/>
                </a:ext>
              </a:extLst>
            </p:cNvPr>
            <p:cNvSpPr/>
            <p:nvPr/>
          </p:nvSpPr>
          <p:spPr>
            <a:xfrm>
              <a:off x="6592867" y="4314348"/>
              <a:ext cx="5071666" cy="1147348"/>
            </a:xfrm>
            <a:prstGeom prst="round1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Textfeld 23">
              <a:extLst>
                <a:ext uri="{FF2B5EF4-FFF2-40B4-BE49-F238E27FC236}">
                  <a16:creationId xmlns:a16="http://schemas.microsoft.com/office/drawing/2014/main" id="{29C28540-C7ED-CCCF-D57E-2885F767806A}"/>
                </a:ext>
              </a:extLst>
            </p:cNvPr>
            <p:cNvSpPr txBox="1"/>
            <p:nvPr/>
          </p:nvSpPr>
          <p:spPr>
            <a:xfrm>
              <a:off x="7639806" y="4528401"/>
              <a:ext cx="3779095" cy="83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Core Values: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Integrity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Innovation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Collaboration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B15DD3-FA4E-871E-313E-02A3D2B12900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99" y="6090904"/>
              <a:ext cx="1784768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22835CD-5C7E-60F3-45CC-986564C598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6351" y="6090904"/>
              <a:ext cx="1784768" cy="0"/>
            </a:xfrm>
            <a:prstGeom prst="line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863E8F-883D-3D69-C208-1D775031C36E}"/>
                </a:ext>
              </a:extLst>
            </p:cNvPr>
            <p:cNvSpPr txBox="1"/>
            <p:nvPr/>
          </p:nvSpPr>
          <p:spPr>
            <a:xfrm>
              <a:off x="851247" y="852224"/>
              <a:ext cx="8797690" cy="28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Processpro</a:t>
              </a: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Partners – Company Overview</a:t>
              </a:r>
            </a:p>
          </p:txBody>
        </p:sp>
        <p:sp>
          <p:nvSpPr>
            <p:cNvPr id="49" name="Textfeld 23">
              <a:extLst>
                <a:ext uri="{FF2B5EF4-FFF2-40B4-BE49-F238E27FC236}">
                  <a16:creationId xmlns:a16="http://schemas.microsoft.com/office/drawing/2014/main" id="{BBB66CA7-DB69-1A80-D4BE-60E960F9DC66}"/>
                </a:ext>
              </a:extLst>
            </p:cNvPr>
            <p:cNvSpPr txBox="1"/>
            <p:nvPr/>
          </p:nvSpPr>
          <p:spPr>
            <a:xfrm>
              <a:off x="931781" y="2044176"/>
              <a:ext cx="3459614" cy="120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Established in 2005.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Headquartered in Toronto, Canada.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Trusted global consulting leader.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Textfeld 23">
              <a:extLst>
                <a:ext uri="{FF2B5EF4-FFF2-40B4-BE49-F238E27FC236}">
                  <a16:creationId xmlns:a16="http://schemas.microsoft.com/office/drawing/2014/main" id="{97DFD096-AE7F-C2BC-0E6A-0B078C0AFB2E}"/>
                </a:ext>
              </a:extLst>
            </p:cNvPr>
            <p:cNvSpPr txBox="1"/>
            <p:nvPr/>
          </p:nvSpPr>
          <p:spPr>
            <a:xfrm>
              <a:off x="931781" y="3073746"/>
              <a:ext cx="3569537" cy="3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1C8EF4"/>
                  </a:solidFill>
                  <a:effectLst/>
                  <a:uLnTx/>
                  <a:uFillTx/>
                  <a:ea typeface="+mn-ea"/>
                  <a:cs typeface="+mn-cs"/>
                </a:rPr>
                <a:t>Efficient Process. Efficient Solutions.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D2EF6A5-50E5-6444-8FC6-B870EC40F7EA}"/>
                </a:ext>
              </a:extLst>
            </p:cNvPr>
            <p:cNvGrpSpPr/>
            <p:nvPr/>
          </p:nvGrpSpPr>
          <p:grpSpPr>
            <a:xfrm>
              <a:off x="1041991" y="1899958"/>
              <a:ext cx="479210" cy="73819"/>
              <a:chOff x="1041991" y="3011128"/>
              <a:chExt cx="479210" cy="7381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D8E946-BE78-3D9C-1805-D12D8380C495}"/>
                  </a:ext>
                </a:extLst>
              </p:cNvPr>
              <p:cNvCxnSpPr/>
              <p:nvPr/>
            </p:nvCxnSpPr>
            <p:spPr>
              <a:xfrm>
                <a:off x="1041991" y="3011128"/>
                <a:ext cx="479210" cy="0"/>
              </a:xfrm>
              <a:prstGeom prst="line">
                <a:avLst/>
              </a:prstGeom>
              <a:ln w="12700" cap="rnd">
                <a:solidFill>
                  <a:srgbClr val="1C8E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B8E4EE3-035E-DA8C-DDC6-1025FBAD0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991" y="3084947"/>
                <a:ext cx="322465" cy="0"/>
              </a:xfrm>
              <a:prstGeom prst="line">
                <a:avLst/>
              </a:prstGeom>
              <a:ln w="12700" cap="rnd">
                <a:solidFill>
                  <a:srgbClr val="1C8E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36">
              <a:extLst>
                <a:ext uri="{FF2B5EF4-FFF2-40B4-BE49-F238E27FC236}">
                  <a16:creationId xmlns:a16="http://schemas.microsoft.com/office/drawing/2014/main" id="{018CF584-FD59-C81B-4245-4F47EE2F4B55}"/>
                </a:ext>
              </a:extLst>
            </p:cNvPr>
            <p:cNvSpPr/>
            <p:nvPr/>
          </p:nvSpPr>
          <p:spPr>
            <a:xfrm>
              <a:off x="6598031" y="2852372"/>
              <a:ext cx="520284" cy="1147348"/>
            </a:xfrm>
            <a:custGeom>
              <a:avLst/>
              <a:gdLst>
                <a:gd name="connsiteX0" fmla="*/ 0 w 520284"/>
                <a:gd name="connsiteY0" fmla="*/ 0 h 1147348"/>
                <a:gd name="connsiteX1" fmla="*/ 479696 w 520284"/>
                <a:gd name="connsiteY1" fmla="*/ 0 h 1147348"/>
                <a:gd name="connsiteX2" fmla="*/ 497062 w 520284"/>
                <a:gd name="connsiteY2" fmla="*/ 113788 h 1147348"/>
                <a:gd name="connsiteX3" fmla="*/ 520284 w 520284"/>
                <a:gd name="connsiteY3" fmla="*/ 573675 h 1147348"/>
                <a:gd name="connsiteX4" fmla="*/ 497062 w 520284"/>
                <a:gd name="connsiteY4" fmla="*/ 1033562 h 1147348"/>
                <a:gd name="connsiteX5" fmla="*/ 479696 w 520284"/>
                <a:gd name="connsiteY5" fmla="*/ 1147348 h 1147348"/>
                <a:gd name="connsiteX6" fmla="*/ 0 w 520284"/>
                <a:gd name="connsiteY6" fmla="*/ 1147348 h 114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284" h="1147348">
                  <a:moveTo>
                    <a:pt x="0" y="0"/>
                  </a:moveTo>
                  <a:lnTo>
                    <a:pt x="479696" y="0"/>
                  </a:lnTo>
                  <a:lnTo>
                    <a:pt x="497062" y="113788"/>
                  </a:lnTo>
                  <a:cubicBezTo>
                    <a:pt x="512418" y="264995"/>
                    <a:pt x="520284" y="418416"/>
                    <a:pt x="520284" y="573675"/>
                  </a:cubicBezTo>
                  <a:cubicBezTo>
                    <a:pt x="520284" y="728934"/>
                    <a:pt x="512418" y="882355"/>
                    <a:pt x="497062" y="1033562"/>
                  </a:cubicBezTo>
                  <a:lnTo>
                    <a:pt x="479696" y="1147348"/>
                  </a:lnTo>
                  <a:lnTo>
                    <a:pt x="0" y="114734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876300" dist="279400" dir="5400000" sx="99000" sy="99000" algn="t" rotWithShape="0">
                <a:srgbClr val="053D6F">
                  <a:alpha val="14902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5" name="Freeform: Shape 36">
              <a:extLst>
                <a:ext uri="{FF2B5EF4-FFF2-40B4-BE49-F238E27FC236}">
                  <a16:creationId xmlns:a16="http://schemas.microsoft.com/office/drawing/2014/main" id="{252B1DCB-4827-7374-77F9-004FB64F6117}"/>
                </a:ext>
              </a:extLst>
            </p:cNvPr>
            <p:cNvSpPr/>
            <p:nvPr/>
          </p:nvSpPr>
          <p:spPr>
            <a:xfrm>
              <a:off x="6592672" y="4316050"/>
              <a:ext cx="520284" cy="1147348"/>
            </a:xfrm>
            <a:custGeom>
              <a:avLst/>
              <a:gdLst>
                <a:gd name="connsiteX0" fmla="*/ 0 w 520284"/>
                <a:gd name="connsiteY0" fmla="*/ 0 h 1147348"/>
                <a:gd name="connsiteX1" fmla="*/ 479696 w 520284"/>
                <a:gd name="connsiteY1" fmla="*/ 0 h 1147348"/>
                <a:gd name="connsiteX2" fmla="*/ 497062 w 520284"/>
                <a:gd name="connsiteY2" fmla="*/ 113788 h 1147348"/>
                <a:gd name="connsiteX3" fmla="*/ 520284 w 520284"/>
                <a:gd name="connsiteY3" fmla="*/ 573675 h 1147348"/>
                <a:gd name="connsiteX4" fmla="*/ 497062 w 520284"/>
                <a:gd name="connsiteY4" fmla="*/ 1033562 h 1147348"/>
                <a:gd name="connsiteX5" fmla="*/ 479696 w 520284"/>
                <a:gd name="connsiteY5" fmla="*/ 1147348 h 1147348"/>
                <a:gd name="connsiteX6" fmla="*/ 0 w 520284"/>
                <a:gd name="connsiteY6" fmla="*/ 1147348 h 114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284" h="1147348">
                  <a:moveTo>
                    <a:pt x="0" y="0"/>
                  </a:moveTo>
                  <a:lnTo>
                    <a:pt x="479696" y="0"/>
                  </a:lnTo>
                  <a:lnTo>
                    <a:pt x="497062" y="113788"/>
                  </a:lnTo>
                  <a:cubicBezTo>
                    <a:pt x="512418" y="264995"/>
                    <a:pt x="520284" y="418416"/>
                    <a:pt x="520284" y="573675"/>
                  </a:cubicBezTo>
                  <a:cubicBezTo>
                    <a:pt x="520284" y="728934"/>
                    <a:pt x="512418" y="882355"/>
                    <a:pt x="497062" y="1033562"/>
                  </a:cubicBezTo>
                  <a:lnTo>
                    <a:pt x="479696" y="1147348"/>
                  </a:lnTo>
                  <a:lnTo>
                    <a:pt x="0" y="114734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876300" dist="279400" dir="5400000" sx="99000" sy="99000" algn="t" rotWithShape="0">
                <a:srgbClr val="053D6F">
                  <a:alpha val="14902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" name="Freeform: Shape 36">
              <a:extLst>
                <a:ext uri="{FF2B5EF4-FFF2-40B4-BE49-F238E27FC236}">
                  <a16:creationId xmlns:a16="http://schemas.microsoft.com/office/drawing/2014/main" id="{A860EA6C-ED3E-0081-CC8A-565F651B82EA}"/>
                </a:ext>
              </a:extLst>
            </p:cNvPr>
            <p:cNvSpPr/>
            <p:nvPr/>
          </p:nvSpPr>
          <p:spPr>
            <a:xfrm>
              <a:off x="6599609" y="1394602"/>
              <a:ext cx="520284" cy="1147348"/>
            </a:xfrm>
            <a:custGeom>
              <a:avLst/>
              <a:gdLst>
                <a:gd name="connsiteX0" fmla="*/ 0 w 520284"/>
                <a:gd name="connsiteY0" fmla="*/ 0 h 1147348"/>
                <a:gd name="connsiteX1" fmla="*/ 479696 w 520284"/>
                <a:gd name="connsiteY1" fmla="*/ 0 h 1147348"/>
                <a:gd name="connsiteX2" fmla="*/ 497062 w 520284"/>
                <a:gd name="connsiteY2" fmla="*/ 113788 h 1147348"/>
                <a:gd name="connsiteX3" fmla="*/ 520284 w 520284"/>
                <a:gd name="connsiteY3" fmla="*/ 573675 h 1147348"/>
                <a:gd name="connsiteX4" fmla="*/ 497062 w 520284"/>
                <a:gd name="connsiteY4" fmla="*/ 1033562 h 1147348"/>
                <a:gd name="connsiteX5" fmla="*/ 479696 w 520284"/>
                <a:gd name="connsiteY5" fmla="*/ 1147348 h 1147348"/>
                <a:gd name="connsiteX6" fmla="*/ 0 w 520284"/>
                <a:gd name="connsiteY6" fmla="*/ 1147348 h 114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284" h="1147348">
                  <a:moveTo>
                    <a:pt x="0" y="0"/>
                  </a:moveTo>
                  <a:lnTo>
                    <a:pt x="479696" y="0"/>
                  </a:lnTo>
                  <a:lnTo>
                    <a:pt x="497062" y="113788"/>
                  </a:lnTo>
                  <a:cubicBezTo>
                    <a:pt x="512418" y="264995"/>
                    <a:pt x="520284" y="418416"/>
                    <a:pt x="520284" y="573675"/>
                  </a:cubicBezTo>
                  <a:cubicBezTo>
                    <a:pt x="520284" y="728934"/>
                    <a:pt x="512418" y="882355"/>
                    <a:pt x="497062" y="1033562"/>
                  </a:cubicBezTo>
                  <a:lnTo>
                    <a:pt x="479696" y="1147348"/>
                  </a:lnTo>
                  <a:lnTo>
                    <a:pt x="0" y="114734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876300" dist="279400" dir="5400000" sx="99000" sy="99000" algn="t" rotWithShape="0">
                <a:srgbClr val="053D6F">
                  <a:alpha val="14902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968C02A-A079-52CF-8603-B1C928525CA9}"/>
                </a:ext>
              </a:extLst>
            </p:cNvPr>
            <p:cNvGrpSpPr/>
            <p:nvPr/>
          </p:nvGrpSpPr>
          <p:grpSpPr>
            <a:xfrm rot="5400000">
              <a:off x="6550087" y="1412295"/>
              <a:ext cx="520284" cy="1147348"/>
              <a:chOff x="6592867" y="1396305"/>
              <a:chExt cx="520284" cy="114734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F228D29-F229-2E37-6817-754AF8FD7834}"/>
                  </a:ext>
                </a:extLst>
              </p:cNvPr>
              <p:cNvSpPr/>
              <p:nvPr/>
            </p:nvSpPr>
            <p:spPr>
              <a:xfrm>
                <a:off x="6592867" y="1396305"/>
                <a:ext cx="520284" cy="1147348"/>
              </a:xfrm>
              <a:custGeom>
                <a:avLst/>
                <a:gdLst>
                  <a:gd name="connsiteX0" fmla="*/ 0 w 520284"/>
                  <a:gd name="connsiteY0" fmla="*/ 0 h 1147348"/>
                  <a:gd name="connsiteX1" fmla="*/ 479696 w 520284"/>
                  <a:gd name="connsiteY1" fmla="*/ 0 h 1147348"/>
                  <a:gd name="connsiteX2" fmla="*/ 497062 w 520284"/>
                  <a:gd name="connsiteY2" fmla="*/ 113788 h 1147348"/>
                  <a:gd name="connsiteX3" fmla="*/ 520284 w 520284"/>
                  <a:gd name="connsiteY3" fmla="*/ 573675 h 1147348"/>
                  <a:gd name="connsiteX4" fmla="*/ 497062 w 520284"/>
                  <a:gd name="connsiteY4" fmla="*/ 1033562 h 1147348"/>
                  <a:gd name="connsiteX5" fmla="*/ 479696 w 520284"/>
                  <a:gd name="connsiteY5" fmla="*/ 1147348 h 1147348"/>
                  <a:gd name="connsiteX6" fmla="*/ 0 w 520284"/>
                  <a:gd name="connsiteY6" fmla="*/ 1147348 h 114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284" h="1147348">
                    <a:moveTo>
                      <a:pt x="0" y="0"/>
                    </a:moveTo>
                    <a:lnTo>
                      <a:pt x="479696" y="0"/>
                    </a:lnTo>
                    <a:lnTo>
                      <a:pt x="497062" y="113788"/>
                    </a:lnTo>
                    <a:cubicBezTo>
                      <a:pt x="512418" y="264995"/>
                      <a:pt x="520284" y="418416"/>
                      <a:pt x="520284" y="573675"/>
                    </a:cubicBezTo>
                    <a:cubicBezTo>
                      <a:pt x="520284" y="728934"/>
                      <a:pt x="512418" y="882355"/>
                      <a:pt x="497062" y="1033562"/>
                    </a:cubicBezTo>
                    <a:lnTo>
                      <a:pt x="479696" y="1147348"/>
                    </a:lnTo>
                    <a:lnTo>
                      <a:pt x="0" y="1147348"/>
                    </a:lnTo>
                    <a:close/>
                  </a:path>
                </a:pathLst>
              </a:custGeom>
              <a:solidFill>
                <a:srgbClr val="1C8EF4"/>
              </a:solidFill>
              <a:ln>
                <a:noFill/>
              </a:ln>
              <a:effectLst>
                <a:outerShdw blurRad="876300" dist="279400" dir="5400000" sx="99000" sy="99000" algn="t" rotWithShape="0">
                  <a:srgbClr val="053D6F">
                    <a:alpha val="14902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883B16C-3473-13B0-9A30-79C19E837A7F}"/>
                  </a:ext>
                </a:extLst>
              </p:cNvPr>
              <p:cNvSpPr txBox="1"/>
              <p:nvPr/>
            </p:nvSpPr>
            <p:spPr>
              <a:xfrm rot="16200000">
                <a:off x="6539427" y="1881086"/>
                <a:ext cx="452028" cy="156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MISSION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4C7D95E-28FA-55FB-B04B-F914605B77A6}"/>
                </a:ext>
              </a:extLst>
            </p:cNvPr>
            <p:cNvGrpSpPr/>
            <p:nvPr/>
          </p:nvGrpSpPr>
          <p:grpSpPr>
            <a:xfrm rot="5400000">
              <a:off x="6592867" y="2855327"/>
              <a:ext cx="520284" cy="1147348"/>
              <a:chOff x="6592867" y="2855327"/>
              <a:chExt cx="520284" cy="114734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4F2303-8AC0-D6C6-DED3-108B1F029464}"/>
                  </a:ext>
                </a:extLst>
              </p:cNvPr>
              <p:cNvSpPr/>
              <p:nvPr/>
            </p:nvSpPr>
            <p:spPr>
              <a:xfrm>
                <a:off x="6592867" y="2855327"/>
                <a:ext cx="520284" cy="1147348"/>
              </a:xfrm>
              <a:custGeom>
                <a:avLst/>
                <a:gdLst>
                  <a:gd name="connsiteX0" fmla="*/ 0 w 520284"/>
                  <a:gd name="connsiteY0" fmla="*/ 0 h 1147348"/>
                  <a:gd name="connsiteX1" fmla="*/ 479696 w 520284"/>
                  <a:gd name="connsiteY1" fmla="*/ 0 h 1147348"/>
                  <a:gd name="connsiteX2" fmla="*/ 497062 w 520284"/>
                  <a:gd name="connsiteY2" fmla="*/ 113788 h 1147348"/>
                  <a:gd name="connsiteX3" fmla="*/ 520284 w 520284"/>
                  <a:gd name="connsiteY3" fmla="*/ 573675 h 1147348"/>
                  <a:gd name="connsiteX4" fmla="*/ 497062 w 520284"/>
                  <a:gd name="connsiteY4" fmla="*/ 1033562 h 1147348"/>
                  <a:gd name="connsiteX5" fmla="*/ 479696 w 520284"/>
                  <a:gd name="connsiteY5" fmla="*/ 1147348 h 1147348"/>
                  <a:gd name="connsiteX6" fmla="*/ 0 w 520284"/>
                  <a:gd name="connsiteY6" fmla="*/ 1147348 h 114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284" h="1147348">
                    <a:moveTo>
                      <a:pt x="0" y="0"/>
                    </a:moveTo>
                    <a:lnTo>
                      <a:pt x="479696" y="0"/>
                    </a:lnTo>
                    <a:lnTo>
                      <a:pt x="497062" y="113788"/>
                    </a:lnTo>
                    <a:cubicBezTo>
                      <a:pt x="512418" y="264995"/>
                      <a:pt x="520284" y="418416"/>
                      <a:pt x="520284" y="573675"/>
                    </a:cubicBezTo>
                    <a:cubicBezTo>
                      <a:pt x="520284" y="728934"/>
                      <a:pt x="512418" y="882355"/>
                      <a:pt x="497062" y="1033562"/>
                    </a:cubicBezTo>
                    <a:lnTo>
                      <a:pt x="479696" y="1147348"/>
                    </a:lnTo>
                    <a:lnTo>
                      <a:pt x="0" y="1147348"/>
                    </a:lnTo>
                    <a:close/>
                  </a:path>
                </a:pathLst>
              </a:custGeom>
              <a:solidFill>
                <a:srgbClr val="1C8EF4"/>
              </a:solidFill>
              <a:ln>
                <a:noFill/>
              </a:ln>
              <a:effectLst>
                <a:outerShdw blurRad="876300" dist="279400" dir="5400000" sx="99000" sy="99000" algn="t" rotWithShape="0">
                  <a:srgbClr val="053D6F">
                    <a:alpha val="14902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CD7FCC-8576-A681-3EE2-8E453363247F}"/>
                  </a:ext>
                </a:extLst>
              </p:cNvPr>
              <p:cNvSpPr txBox="1"/>
              <p:nvPr/>
            </p:nvSpPr>
            <p:spPr>
              <a:xfrm rot="16200000">
                <a:off x="6576700" y="3340108"/>
                <a:ext cx="377484" cy="156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VISION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B668EB-1A83-3AF3-2CCF-427462DE0E55}"/>
                </a:ext>
              </a:extLst>
            </p:cNvPr>
            <p:cNvGrpSpPr/>
            <p:nvPr/>
          </p:nvGrpSpPr>
          <p:grpSpPr>
            <a:xfrm rot="5400000">
              <a:off x="6592867" y="4279879"/>
              <a:ext cx="520284" cy="1194558"/>
              <a:chOff x="6592867" y="4279879"/>
              <a:chExt cx="520284" cy="1194558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104D0D4-DE53-1AF3-033E-D4D771CF59E3}"/>
                  </a:ext>
                </a:extLst>
              </p:cNvPr>
              <p:cNvSpPr/>
              <p:nvPr/>
            </p:nvSpPr>
            <p:spPr>
              <a:xfrm>
                <a:off x="6592867" y="4314348"/>
                <a:ext cx="520284" cy="1147348"/>
              </a:xfrm>
              <a:custGeom>
                <a:avLst/>
                <a:gdLst>
                  <a:gd name="connsiteX0" fmla="*/ 0 w 520284"/>
                  <a:gd name="connsiteY0" fmla="*/ 0 h 1147348"/>
                  <a:gd name="connsiteX1" fmla="*/ 479696 w 520284"/>
                  <a:gd name="connsiteY1" fmla="*/ 0 h 1147348"/>
                  <a:gd name="connsiteX2" fmla="*/ 497062 w 520284"/>
                  <a:gd name="connsiteY2" fmla="*/ 113788 h 1147348"/>
                  <a:gd name="connsiteX3" fmla="*/ 520284 w 520284"/>
                  <a:gd name="connsiteY3" fmla="*/ 573675 h 1147348"/>
                  <a:gd name="connsiteX4" fmla="*/ 497062 w 520284"/>
                  <a:gd name="connsiteY4" fmla="*/ 1033562 h 1147348"/>
                  <a:gd name="connsiteX5" fmla="*/ 479696 w 520284"/>
                  <a:gd name="connsiteY5" fmla="*/ 1147348 h 1147348"/>
                  <a:gd name="connsiteX6" fmla="*/ 0 w 520284"/>
                  <a:gd name="connsiteY6" fmla="*/ 1147348 h 114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284" h="1147348">
                    <a:moveTo>
                      <a:pt x="0" y="0"/>
                    </a:moveTo>
                    <a:lnTo>
                      <a:pt x="479696" y="0"/>
                    </a:lnTo>
                    <a:lnTo>
                      <a:pt x="497062" y="113788"/>
                    </a:lnTo>
                    <a:cubicBezTo>
                      <a:pt x="512418" y="264995"/>
                      <a:pt x="520284" y="418416"/>
                      <a:pt x="520284" y="573675"/>
                    </a:cubicBezTo>
                    <a:cubicBezTo>
                      <a:pt x="520284" y="728934"/>
                      <a:pt x="512418" y="882355"/>
                      <a:pt x="497062" y="1033562"/>
                    </a:cubicBezTo>
                    <a:lnTo>
                      <a:pt x="479696" y="1147348"/>
                    </a:lnTo>
                    <a:lnTo>
                      <a:pt x="0" y="1147348"/>
                    </a:lnTo>
                    <a:close/>
                  </a:path>
                </a:pathLst>
              </a:custGeom>
              <a:solidFill>
                <a:srgbClr val="1C8EF4"/>
              </a:solidFill>
              <a:ln>
                <a:noFill/>
              </a:ln>
              <a:effectLst>
                <a:outerShdw blurRad="876300" dist="279400" dir="5400000" sx="99000" sy="99000" algn="t" rotWithShape="0">
                  <a:srgbClr val="053D6F">
                    <a:alpha val="14902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5A241B-C49C-2F2D-222A-A14B23EE580C}"/>
                  </a:ext>
                </a:extLst>
              </p:cNvPr>
              <p:cNvSpPr txBox="1"/>
              <p:nvPr/>
            </p:nvSpPr>
            <p:spPr>
              <a:xfrm rot="16200000">
                <a:off x="6244025" y="4738658"/>
                <a:ext cx="11945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CORE VALUES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A7FF81-035C-E569-766D-18FC40D485E3}"/>
                </a:ext>
              </a:extLst>
            </p:cNvPr>
            <p:cNvSpPr txBox="1"/>
            <p:nvPr/>
          </p:nvSpPr>
          <p:spPr>
            <a:xfrm>
              <a:off x="851247" y="3575621"/>
              <a:ext cx="3956852" cy="2295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ea typeface="+mn-ea"/>
                  <a:cs typeface="+mn-cs"/>
                </a:rPr>
                <a:t>Key Strengths: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Comprehensive expertise in management, technology, and analytics.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Client-centric approach with tailored solutions.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Innovative use of the latest advancements in consulting practices.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Collaborative culture promoting learning and adaptability.</a:t>
              </a:r>
            </a:p>
          </p:txBody>
        </p:sp>
      </p:grp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9F221E17-0913-14DE-5889-6B4C8A5F115C}"/>
              </a:ext>
            </a:extLst>
          </p:cNvPr>
          <p:cNvPicPr/>
          <p:nvPr/>
        </p:nvPicPr>
        <p:blipFill rotWithShape="1">
          <a:blip r:embed="rId5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08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25">
            <a:extLst>
              <a:ext uri="{FF2B5EF4-FFF2-40B4-BE49-F238E27FC236}">
                <a16:creationId xmlns:a16="http://schemas.microsoft.com/office/drawing/2014/main" id="{93C24430-6E35-FFAC-FD9A-C370D2D62F77}"/>
              </a:ext>
            </a:extLst>
          </p:cNvPr>
          <p:cNvSpPr/>
          <p:nvPr/>
        </p:nvSpPr>
        <p:spPr>
          <a:xfrm>
            <a:off x="749950" y="956028"/>
            <a:ext cx="22614674" cy="12345886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2"/>
          <p:cNvGrpSpPr/>
          <p:nvPr/>
        </p:nvGrpSpPr>
        <p:grpSpPr>
          <a:xfrm>
            <a:off x="16674019" y="4468055"/>
            <a:ext cx="2754377" cy="1696746"/>
            <a:chOff x="0" y="-9525"/>
            <a:chExt cx="544726" cy="3355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121183" y="0"/>
                  </a:moveTo>
                  <a:lnTo>
                    <a:pt x="423543" y="0"/>
                  </a:lnTo>
                  <a:cubicBezTo>
                    <a:pt x="455683" y="0"/>
                    <a:pt x="486506" y="12767"/>
                    <a:pt x="509232" y="35494"/>
                  </a:cubicBezTo>
                  <a:cubicBezTo>
                    <a:pt x="531958" y="58220"/>
                    <a:pt x="544726" y="89043"/>
                    <a:pt x="544726" y="121183"/>
                  </a:cubicBezTo>
                  <a:lnTo>
                    <a:pt x="544726" y="204853"/>
                  </a:lnTo>
                  <a:cubicBezTo>
                    <a:pt x="544726" y="271780"/>
                    <a:pt x="490470" y="326036"/>
                    <a:pt x="423543" y="326036"/>
                  </a:cubicBezTo>
                  <a:lnTo>
                    <a:pt x="121183" y="326036"/>
                  </a:lnTo>
                  <a:cubicBezTo>
                    <a:pt x="89043" y="326036"/>
                    <a:pt x="58220" y="313268"/>
                    <a:pt x="35494" y="290542"/>
                  </a:cubicBezTo>
                  <a:cubicBezTo>
                    <a:pt x="12767" y="267816"/>
                    <a:pt x="0" y="236993"/>
                    <a:pt x="0" y="204853"/>
                  </a:cubicBezTo>
                  <a:lnTo>
                    <a:pt x="0" y="121183"/>
                  </a:lnTo>
                  <a:cubicBezTo>
                    <a:pt x="0" y="54255"/>
                    <a:pt x="54255" y="0"/>
                    <a:pt x="121183" y="0"/>
                  </a:cubicBezTo>
                  <a:close/>
                </a:path>
              </a:pathLst>
            </a:custGeom>
            <a:solidFill>
              <a:srgbClr val="D7E9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endParaRPr sz="3375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15043" y="6492389"/>
            <a:ext cx="2754377" cy="1696746"/>
            <a:chOff x="0" y="-9525"/>
            <a:chExt cx="544726" cy="3355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121183" y="0"/>
                  </a:moveTo>
                  <a:lnTo>
                    <a:pt x="423543" y="0"/>
                  </a:lnTo>
                  <a:cubicBezTo>
                    <a:pt x="455683" y="0"/>
                    <a:pt x="486506" y="12767"/>
                    <a:pt x="509232" y="35494"/>
                  </a:cubicBezTo>
                  <a:cubicBezTo>
                    <a:pt x="531958" y="58220"/>
                    <a:pt x="544726" y="89043"/>
                    <a:pt x="544726" y="121183"/>
                  </a:cubicBezTo>
                  <a:lnTo>
                    <a:pt x="544726" y="204853"/>
                  </a:lnTo>
                  <a:cubicBezTo>
                    <a:pt x="544726" y="271780"/>
                    <a:pt x="490470" y="326036"/>
                    <a:pt x="423543" y="326036"/>
                  </a:cubicBezTo>
                  <a:lnTo>
                    <a:pt x="121183" y="326036"/>
                  </a:lnTo>
                  <a:cubicBezTo>
                    <a:pt x="89043" y="326036"/>
                    <a:pt x="58220" y="313268"/>
                    <a:pt x="35494" y="290542"/>
                  </a:cubicBezTo>
                  <a:cubicBezTo>
                    <a:pt x="12767" y="267816"/>
                    <a:pt x="0" y="236993"/>
                    <a:pt x="0" y="204853"/>
                  </a:cubicBezTo>
                  <a:lnTo>
                    <a:pt x="0" y="121183"/>
                  </a:lnTo>
                  <a:cubicBezTo>
                    <a:pt x="0" y="54255"/>
                    <a:pt x="54255" y="0"/>
                    <a:pt x="12118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endParaRPr sz="3375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56947" y="4524050"/>
            <a:ext cx="10791777" cy="1648583"/>
            <a:chOff x="0" y="0"/>
            <a:chExt cx="506634" cy="773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6634" cy="77395"/>
            </a:xfrm>
            <a:custGeom>
              <a:avLst/>
              <a:gdLst/>
              <a:ahLst/>
              <a:cxnLst/>
              <a:rect l="l" t="t" r="r" b="b"/>
              <a:pathLst>
                <a:path w="506634" h="77395">
                  <a:moveTo>
                    <a:pt x="30929" y="0"/>
                  </a:moveTo>
                  <a:lnTo>
                    <a:pt x="475704" y="0"/>
                  </a:lnTo>
                  <a:cubicBezTo>
                    <a:pt x="483907" y="0"/>
                    <a:pt x="491774" y="3259"/>
                    <a:pt x="497575" y="9059"/>
                  </a:cubicBezTo>
                  <a:cubicBezTo>
                    <a:pt x="503375" y="14859"/>
                    <a:pt x="506634" y="22726"/>
                    <a:pt x="506634" y="30929"/>
                  </a:cubicBezTo>
                  <a:lnTo>
                    <a:pt x="506634" y="46465"/>
                  </a:lnTo>
                  <a:cubicBezTo>
                    <a:pt x="506634" y="54668"/>
                    <a:pt x="503375" y="62535"/>
                    <a:pt x="497575" y="68336"/>
                  </a:cubicBezTo>
                  <a:cubicBezTo>
                    <a:pt x="491774" y="74136"/>
                    <a:pt x="483907" y="77395"/>
                    <a:pt x="475704" y="77395"/>
                  </a:cubicBezTo>
                  <a:lnTo>
                    <a:pt x="30929" y="77395"/>
                  </a:lnTo>
                  <a:cubicBezTo>
                    <a:pt x="22726" y="77395"/>
                    <a:pt x="14859" y="74136"/>
                    <a:pt x="9059" y="68336"/>
                  </a:cubicBezTo>
                  <a:cubicBezTo>
                    <a:pt x="3259" y="62535"/>
                    <a:pt x="0" y="54668"/>
                    <a:pt x="0" y="46465"/>
                  </a:cubicBezTo>
                  <a:lnTo>
                    <a:pt x="0" y="30929"/>
                  </a:lnTo>
                  <a:cubicBezTo>
                    <a:pt x="0" y="22726"/>
                    <a:pt x="3259" y="14859"/>
                    <a:pt x="9059" y="9059"/>
                  </a:cubicBezTo>
                  <a:cubicBezTo>
                    <a:pt x="14859" y="3259"/>
                    <a:pt x="22726" y="0"/>
                    <a:pt x="309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06634" cy="7739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4209"/>
                </a:lnSpc>
              </a:pPr>
              <a:endParaRPr sz="3375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02583" y="6540552"/>
            <a:ext cx="13546139" cy="1648583"/>
            <a:chOff x="0" y="0"/>
            <a:chExt cx="635941" cy="773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941" cy="77395"/>
            </a:xfrm>
            <a:custGeom>
              <a:avLst/>
              <a:gdLst/>
              <a:ahLst/>
              <a:cxnLst/>
              <a:rect l="l" t="t" r="r" b="b"/>
              <a:pathLst>
                <a:path w="635941" h="77395">
                  <a:moveTo>
                    <a:pt x="24640" y="0"/>
                  </a:moveTo>
                  <a:lnTo>
                    <a:pt x="611301" y="0"/>
                  </a:lnTo>
                  <a:cubicBezTo>
                    <a:pt x="617836" y="0"/>
                    <a:pt x="624103" y="2596"/>
                    <a:pt x="628724" y="7217"/>
                  </a:cubicBezTo>
                  <a:cubicBezTo>
                    <a:pt x="633345" y="11838"/>
                    <a:pt x="635941" y="18105"/>
                    <a:pt x="635941" y="24640"/>
                  </a:cubicBezTo>
                  <a:lnTo>
                    <a:pt x="635941" y="52754"/>
                  </a:lnTo>
                  <a:cubicBezTo>
                    <a:pt x="635941" y="66363"/>
                    <a:pt x="624909" y="77395"/>
                    <a:pt x="611301" y="77395"/>
                  </a:cubicBezTo>
                  <a:lnTo>
                    <a:pt x="24640" y="77395"/>
                  </a:lnTo>
                  <a:cubicBezTo>
                    <a:pt x="18105" y="77395"/>
                    <a:pt x="11838" y="74799"/>
                    <a:pt x="7217" y="70178"/>
                  </a:cubicBezTo>
                  <a:cubicBezTo>
                    <a:pt x="2596" y="65557"/>
                    <a:pt x="0" y="59289"/>
                    <a:pt x="0" y="52754"/>
                  </a:cubicBezTo>
                  <a:lnTo>
                    <a:pt x="0" y="24640"/>
                  </a:lnTo>
                  <a:cubicBezTo>
                    <a:pt x="0" y="18105"/>
                    <a:pt x="2596" y="11838"/>
                    <a:pt x="7217" y="7217"/>
                  </a:cubicBezTo>
                  <a:cubicBezTo>
                    <a:pt x="11838" y="2596"/>
                    <a:pt x="18105" y="0"/>
                    <a:pt x="246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635941" cy="7739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4209"/>
                </a:lnSpc>
              </a:pPr>
              <a:endParaRPr sz="3375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93678" y="8418426"/>
            <a:ext cx="2754377" cy="1696746"/>
            <a:chOff x="0" y="-9525"/>
            <a:chExt cx="544726" cy="3355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121183" y="0"/>
                  </a:moveTo>
                  <a:lnTo>
                    <a:pt x="423543" y="0"/>
                  </a:lnTo>
                  <a:cubicBezTo>
                    <a:pt x="455683" y="0"/>
                    <a:pt x="486506" y="12767"/>
                    <a:pt x="509232" y="35494"/>
                  </a:cubicBezTo>
                  <a:cubicBezTo>
                    <a:pt x="531958" y="58220"/>
                    <a:pt x="544726" y="89043"/>
                    <a:pt x="544726" y="121183"/>
                  </a:cubicBezTo>
                  <a:lnTo>
                    <a:pt x="544726" y="204853"/>
                  </a:lnTo>
                  <a:cubicBezTo>
                    <a:pt x="544726" y="271780"/>
                    <a:pt x="490470" y="326036"/>
                    <a:pt x="423543" y="326036"/>
                  </a:cubicBezTo>
                  <a:lnTo>
                    <a:pt x="121183" y="326036"/>
                  </a:lnTo>
                  <a:cubicBezTo>
                    <a:pt x="89043" y="326036"/>
                    <a:pt x="58220" y="313268"/>
                    <a:pt x="35494" y="290542"/>
                  </a:cubicBezTo>
                  <a:cubicBezTo>
                    <a:pt x="12767" y="267816"/>
                    <a:pt x="0" y="236993"/>
                    <a:pt x="0" y="204853"/>
                  </a:cubicBezTo>
                  <a:lnTo>
                    <a:pt x="0" y="121183"/>
                  </a:lnTo>
                  <a:cubicBezTo>
                    <a:pt x="0" y="54255"/>
                    <a:pt x="54255" y="0"/>
                    <a:pt x="121183" y="0"/>
                  </a:cubicBezTo>
                  <a:close/>
                </a:path>
              </a:pathLst>
            </a:custGeom>
            <a:solidFill>
              <a:srgbClr val="D7E9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endParaRPr sz="3375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93678" y="10324807"/>
            <a:ext cx="2754377" cy="1696746"/>
            <a:chOff x="0" y="-9525"/>
            <a:chExt cx="544726" cy="3355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121183" y="0"/>
                  </a:moveTo>
                  <a:lnTo>
                    <a:pt x="423543" y="0"/>
                  </a:lnTo>
                  <a:cubicBezTo>
                    <a:pt x="455683" y="0"/>
                    <a:pt x="486506" y="12767"/>
                    <a:pt x="509232" y="35494"/>
                  </a:cubicBezTo>
                  <a:cubicBezTo>
                    <a:pt x="531958" y="58220"/>
                    <a:pt x="544726" y="89043"/>
                    <a:pt x="544726" y="121183"/>
                  </a:cubicBezTo>
                  <a:lnTo>
                    <a:pt x="544726" y="204853"/>
                  </a:lnTo>
                  <a:cubicBezTo>
                    <a:pt x="544726" y="271780"/>
                    <a:pt x="490470" y="326036"/>
                    <a:pt x="423543" y="326036"/>
                  </a:cubicBezTo>
                  <a:lnTo>
                    <a:pt x="121183" y="326036"/>
                  </a:lnTo>
                  <a:cubicBezTo>
                    <a:pt x="89043" y="326036"/>
                    <a:pt x="58220" y="313268"/>
                    <a:pt x="35494" y="290542"/>
                  </a:cubicBezTo>
                  <a:cubicBezTo>
                    <a:pt x="12767" y="267816"/>
                    <a:pt x="0" y="236993"/>
                    <a:pt x="0" y="204853"/>
                  </a:cubicBezTo>
                  <a:lnTo>
                    <a:pt x="0" y="121183"/>
                  </a:lnTo>
                  <a:cubicBezTo>
                    <a:pt x="0" y="54255"/>
                    <a:pt x="54255" y="0"/>
                    <a:pt x="12118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endParaRPr sz="3375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02583" y="8466589"/>
            <a:ext cx="13546139" cy="1648583"/>
            <a:chOff x="0" y="0"/>
            <a:chExt cx="635941" cy="773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941" cy="77395"/>
            </a:xfrm>
            <a:custGeom>
              <a:avLst/>
              <a:gdLst/>
              <a:ahLst/>
              <a:cxnLst/>
              <a:rect l="l" t="t" r="r" b="b"/>
              <a:pathLst>
                <a:path w="635941" h="77395">
                  <a:moveTo>
                    <a:pt x="24640" y="0"/>
                  </a:moveTo>
                  <a:lnTo>
                    <a:pt x="611301" y="0"/>
                  </a:lnTo>
                  <a:cubicBezTo>
                    <a:pt x="617836" y="0"/>
                    <a:pt x="624103" y="2596"/>
                    <a:pt x="628724" y="7217"/>
                  </a:cubicBezTo>
                  <a:cubicBezTo>
                    <a:pt x="633345" y="11838"/>
                    <a:pt x="635941" y="18105"/>
                    <a:pt x="635941" y="24640"/>
                  </a:cubicBezTo>
                  <a:lnTo>
                    <a:pt x="635941" y="52754"/>
                  </a:lnTo>
                  <a:cubicBezTo>
                    <a:pt x="635941" y="66363"/>
                    <a:pt x="624909" y="77395"/>
                    <a:pt x="611301" y="77395"/>
                  </a:cubicBezTo>
                  <a:lnTo>
                    <a:pt x="24640" y="77395"/>
                  </a:lnTo>
                  <a:cubicBezTo>
                    <a:pt x="18105" y="77395"/>
                    <a:pt x="11838" y="74799"/>
                    <a:pt x="7217" y="70178"/>
                  </a:cubicBezTo>
                  <a:cubicBezTo>
                    <a:pt x="2596" y="65557"/>
                    <a:pt x="0" y="59289"/>
                    <a:pt x="0" y="52754"/>
                  </a:cubicBezTo>
                  <a:lnTo>
                    <a:pt x="0" y="24640"/>
                  </a:lnTo>
                  <a:cubicBezTo>
                    <a:pt x="0" y="18105"/>
                    <a:pt x="2596" y="11838"/>
                    <a:pt x="7217" y="7217"/>
                  </a:cubicBezTo>
                  <a:cubicBezTo>
                    <a:pt x="11838" y="2596"/>
                    <a:pt x="18105" y="0"/>
                    <a:pt x="246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635941" cy="7739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4209"/>
                </a:lnSpc>
              </a:pPr>
              <a:endParaRPr sz="3375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02583" y="10372970"/>
            <a:ext cx="13546139" cy="1648583"/>
            <a:chOff x="0" y="0"/>
            <a:chExt cx="635941" cy="773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941" cy="77395"/>
            </a:xfrm>
            <a:custGeom>
              <a:avLst/>
              <a:gdLst/>
              <a:ahLst/>
              <a:cxnLst/>
              <a:rect l="l" t="t" r="r" b="b"/>
              <a:pathLst>
                <a:path w="635941" h="77395">
                  <a:moveTo>
                    <a:pt x="24640" y="0"/>
                  </a:moveTo>
                  <a:lnTo>
                    <a:pt x="611301" y="0"/>
                  </a:lnTo>
                  <a:cubicBezTo>
                    <a:pt x="617836" y="0"/>
                    <a:pt x="624103" y="2596"/>
                    <a:pt x="628724" y="7217"/>
                  </a:cubicBezTo>
                  <a:cubicBezTo>
                    <a:pt x="633345" y="11838"/>
                    <a:pt x="635941" y="18105"/>
                    <a:pt x="635941" y="24640"/>
                  </a:cubicBezTo>
                  <a:lnTo>
                    <a:pt x="635941" y="52754"/>
                  </a:lnTo>
                  <a:cubicBezTo>
                    <a:pt x="635941" y="66363"/>
                    <a:pt x="624909" y="77395"/>
                    <a:pt x="611301" y="77395"/>
                  </a:cubicBezTo>
                  <a:lnTo>
                    <a:pt x="24640" y="77395"/>
                  </a:lnTo>
                  <a:cubicBezTo>
                    <a:pt x="18105" y="77395"/>
                    <a:pt x="11838" y="74799"/>
                    <a:pt x="7217" y="70178"/>
                  </a:cubicBezTo>
                  <a:cubicBezTo>
                    <a:pt x="2596" y="65557"/>
                    <a:pt x="0" y="59289"/>
                    <a:pt x="0" y="52754"/>
                  </a:cubicBezTo>
                  <a:lnTo>
                    <a:pt x="0" y="24640"/>
                  </a:lnTo>
                  <a:cubicBezTo>
                    <a:pt x="0" y="18105"/>
                    <a:pt x="2596" y="11838"/>
                    <a:pt x="7217" y="7217"/>
                  </a:cubicBezTo>
                  <a:cubicBezTo>
                    <a:pt x="11838" y="2596"/>
                    <a:pt x="18105" y="0"/>
                    <a:pt x="246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635941" cy="7739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4209"/>
                </a:lnSpc>
              </a:pPr>
              <a:endParaRPr sz="3375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02573" y="4468055"/>
            <a:ext cx="2754377" cy="1696746"/>
            <a:chOff x="0" y="-9525"/>
            <a:chExt cx="544726" cy="3355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52688" y="0"/>
                  </a:moveTo>
                  <a:lnTo>
                    <a:pt x="492038" y="0"/>
                  </a:lnTo>
                  <a:cubicBezTo>
                    <a:pt x="506011" y="0"/>
                    <a:pt x="519413" y="5551"/>
                    <a:pt x="529294" y="15432"/>
                  </a:cubicBezTo>
                  <a:cubicBezTo>
                    <a:pt x="539175" y="25313"/>
                    <a:pt x="544726" y="38714"/>
                    <a:pt x="544726" y="52688"/>
                  </a:cubicBezTo>
                  <a:lnTo>
                    <a:pt x="544726" y="273348"/>
                  </a:lnTo>
                  <a:cubicBezTo>
                    <a:pt x="544726" y="302447"/>
                    <a:pt x="521136" y="326036"/>
                    <a:pt x="492038" y="326036"/>
                  </a:cubicBezTo>
                  <a:lnTo>
                    <a:pt x="52688" y="326036"/>
                  </a:lnTo>
                  <a:cubicBezTo>
                    <a:pt x="38714" y="326036"/>
                    <a:pt x="25313" y="320485"/>
                    <a:pt x="15432" y="310604"/>
                  </a:cubicBezTo>
                  <a:cubicBezTo>
                    <a:pt x="5551" y="300723"/>
                    <a:pt x="0" y="287321"/>
                    <a:pt x="0" y="273348"/>
                  </a:cubicBezTo>
                  <a:lnTo>
                    <a:pt x="0" y="52688"/>
                  </a:lnTo>
                  <a:cubicBezTo>
                    <a:pt x="0" y="23589"/>
                    <a:pt x="23589" y="0"/>
                    <a:pt x="52688" y="0"/>
                  </a:cubicBezTo>
                  <a:close/>
                </a:path>
              </a:pathLst>
            </a:custGeom>
            <a:solidFill>
              <a:srgbClr val="D7E9FF"/>
            </a:solidFill>
          </p:spPr>
          <p:txBody>
            <a:bodyPr/>
            <a:lstStyle/>
            <a:p>
              <a:endParaRPr lang="en-IN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r>
                <a:rPr lang="en-US" sz="3200" b="1" spc="156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Open Sauce Semi-Bold"/>
                </a:rPr>
                <a:t>YEAR 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402573" y="6492389"/>
            <a:ext cx="2754377" cy="1696746"/>
            <a:chOff x="0" y="-9525"/>
            <a:chExt cx="544726" cy="3355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52688" y="0"/>
                  </a:moveTo>
                  <a:lnTo>
                    <a:pt x="492038" y="0"/>
                  </a:lnTo>
                  <a:cubicBezTo>
                    <a:pt x="506011" y="0"/>
                    <a:pt x="519413" y="5551"/>
                    <a:pt x="529294" y="15432"/>
                  </a:cubicBezTo>
                  <a:cubicBezTo>
                    <a:pt x="539175" y="25313"/>
                    <a:pt x="544726" y="38714"/>
                    <a:pt x="544726" y="52688"/>
                  </a:cubicBezTo>
                  <a:lnTo>
                    <a:pt x="544726" y="273348"/>
                  </a:lnTo>
                  <a:cubicBezTo>
                    <a:pt x="544726" y="302447"/>
                    <a:pt x="521136" y="326036"/>
                    <a:pt x="492038" y="326036"/>
                  </a:cubicBezTo>
                  <a:lnTo>
                    <a:pt x="52688" y="326036"/>
                  </a:lnTo>
                  <a:cubicBezTo>
                    <a:pt x="38714" y="326036"/>
                    <a:pt x="25313" y="320485"/>
                    <a:pt x="15432" y="310604"/>
                  </a:cubicBezTo>
                  <a:cubicBezTo>
                    <a:pt x="5551" y="300723"/>
                    <a:pt x="0" y="287321"/>
                    <a:pt x="0" y="273348"/>
                  </a:cubicBezTo>
                  <a:lnTo>
                    <a:pt x="0" y="52688"/>
                  </a:lnTo>
                  <a:cubicBezTo>
                    <a:pt x="0" y="23589"/>
                    <a:pt x="23589" y="0"/>
                    <a:pt x="52688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r>
                <a:rPr lang="en-US" sz="3200" b="1" spc="156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Open Sauce Bold"/>
                </a:rPr>
                <a:t>YEAR 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118425" y="855244"/>
            <a:ext cx="14114455" cy="96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74"/>
              </a:lnSpc>
            </a:pPr>
            <a:r>
              <a:rPr lang="en-US" sz="6000" b="1" spc="50">
                <a:solidFill>
                  <a:srgbClr val="000000"/>
                </a:solidFill>
                <a:ea typeface="Roca Two"/>
                <a:cs typeface="Roca Two"/>
                <a:sym typeface="Roca Two"/>
              </a:rPr>
              <a:t>ROI% Over Years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402573" y="8466589"/>
            <a:ext cx="2754377" cy="1648583"/>
            <a:chOff x="0" y="0"/>
            <a:chExt cx="544726" cy="32603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52688" y="0"/>
                  </a:moveTo>
                  <a:lnTo>
                    <a:pt x="492038" y="0"/>
                  </a:lnTo>
                  <a:cubicBezTo>
                    <a:pt x="506011" y="0"/>
                    <a:pt x="519413" y="5551"/>
                    <a:pt x="529294" y="15432"/>
                  </a:cubicBezTo>
                  <a:cubicBezTo>
                    <a:pt x="539175" y="25313"/>
                    <a:pt x="544726" y="38714"/>
                    <a:pt x="544726" y="52688"/>
                  </a:cubicBezTo>
                  <a:lnTo>
                    <a:pt x="544726" y="273348"/>
                  </a:lnTo>
                  <a:cubicBezTo>
                    <a:pt x="544726" y="302447"/>
                    <a:pt x="521136" y="326036"/>
                    <a:pt x="492038" y="326036"/>
                  </a:cubicBezTo>
                  <a:lnTo>
                    <a:pt x="52688" y="326036"/>
                  </a:lnTo>
                  <a:cubicBezTo>
                    <a:pt x="38714" y="326036"/>
                    <a:pt x="25313" y="320485"/>
                    <a:pt x="15432" y="310604"/>
                  </a:cubicBezTo>
                  <a:cubicBezTo>
                    <a:pt x="5551" y="300723"/>
                    <a:pt x="0" y="287321"/>
                    <a:pt x="0" y="273348"/>
                  </a:cubicBezTo>
                  <a:lnTo>
                    <a:pt x="0" y="52688"/>
                  </a:lnTo>
                  <a:cubicBezTo>
                    <a:pt x="0" y="23589"/>
                    <a:pt x="23589" y="0"/>
                    <a:pt x="52688" y="0"/>
                  </a:cubicBezTo>
                  <a:close/>
                </a:path>
              </a:pathLst>
            </a:custGeom>
            <a:solidFill>
              <a:srgbClr val="D7E9FF"/>
            </a:solidFill>
          </p:spPr>
          <p:txBody>
            <a:bodyPr/>
            <a:lstStyle/>
            <a:p>
              <a:endParaRPr lang="en-IN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r>
                <a:rPr lang="en-US" sz="3200" b="1" spc="156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Open Sauce Semi-Bold"/>
                </a:rPr>
                <a:t>YEAR 10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402573" y="10372970"/>
            <a:ext cx="2754377" cy="1648583"/>
            <a:chOff x="0" y="0"/>
            <a:chExt cx="544726" cy="32603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7" name="Freeform 37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52688" y="0"/>
                  </a:moveTo>
                  <a:lnTo>
                    <a:pt x="492038" y="0"/>
                  </a:lnTo>
                  <a:cubicBezTo>
                    <a:pt x="506011" y="0"/>
                    <a:pt x="519413" y="5551"/>
                    <a:pt x="529294" y="15432"/>
                  </a:cubicBezTo>
                  <a:cubicBezTo>
                    <a:pt x="539175" y="25313"/>
                    <a:pt x="544726" y="38714"/>
                    <a:pt x="544726" y="52688"/>
                  </a:cubicBezTo>
                  <a:lnTo>
                    <a:pt x="544726" y="273348"/>
                  </a:lnTo>
                  <a:cubicBezTo>
                    <a:pt x="544726" y="302447"/>
                    <a:pt x="521136" y="326036"/>
                    <a:pt x="492038" y="326036"/>
                  </a:cubicBezTo>
                  <a:lnTo>
                    <a:pt x="52688" y="326036"/>
                  </a:lnTo>
                  <a:cubicBezTo>
                    <a:pt x="38714" y="326036"/>
                    <a:pt x="25313" y="320485"/>
                    <a:pt x="15432" y="310604"/>
                  </a:cubicBezTo>
                  <a:cubicBezTo>
                    <a:pt x="5551" y="300723"/>
                    <a:pt x="0" y="287321"/>
                    <a:pt x="0" y="273348"/>
                  </a:cubicBezTo>
                  <a:lnTo>
                    <a:pt x="0" y="52688"/>
                  </a:lnTo>
                  <a:cubicBezTo>
                    <a:pt x="0" y="23589"/>
                    <a:pt x="23589" y="0"/>
                    <a:pt x="52688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r>
                <a:rPr lang="en-US" sz="3200" b="1" spc="156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Open Sauce Semi-Bold"/>
                </a:rPr>
                <a:t>YEAR 20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9959201" y="-332961"/>
            <a:ext cx="1894610" cy="2019450"/>
          </a:xfrm>
          <a:custGeom>
            <a:avLst/>
            <a:gdLst/>
            <a:ahLst/>
            <a:cxnLst/>
            <a:rect l="l" t="t" r="r" b="b"/>
            <a:pathLst>
              <a:path w="1010722" h="1077320">
                <a:moveTo>
                  <a:pt x="0" y="0"/>
                </a:moveTo>
                <a:lnTo>
                  <a:pt x="1010722" y="0"/>
                </a:lnTo>
                <a:lnTo>
                  <a:pt x="1010722" y="1077320"/>
                </a:lnTo>
                <a:lnTo>
                  <a:pt x="0" y="107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3375"/>
          </a:p>
        </p:txBody>
      </p:sp>
      <p:grpSp>
        <p:nvGrpSpPr>
          <p:cNvPr id="40" name="Group 40"/>
          <p:cNvGrpSpPr/>
          <p:nvPr/>
        </p:nvGrpSpPr>
        <p:grpSpPr>
          <a:xfrm>
            <a:off x="5456138" y="2569507"/>
            <a:ext cx="2754377" cy="1696746"/>
            <a:chOff x="0" y="-9525"/>
            <a:chExt cx="544726" cy="3355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52688" y="0"/>
                  </a:moveTo>
                  <a:lnTo>
                    <a:pt x="492038" y="0"/>
                  </a:lnTo>
                  <a:cubicBezTo>
                    <a:pt x="506011" y="0"/>
                    <a:pt x="519413" y="5551"/>
                    <a:pt x="529294" y="15432"/>
                  </a:cubicBezTo>
                  <a:cubicBezTo>
                    <a:pt x="539175" y="25313"/>
                    <a:pt x="544726" y="38714"/>
                    <a:pt x="544726" y="52688"/>
                  </a:cubicBezTo>
                  <a:lnTo>
                    <a:pt x="544726" y="273348"/>
                  </a:lnTo>
                  <a:cubicBezTo>
                    <a:pt x="544726" y="302447"/>
                    <a:pt x="521136" y="326036"/>
                    <a:pt x="492038" y="326036"/>
                  </a:cubicBezTo>
                  <a:lnTo>
                    <a:pt x="52688" y="326036"/>
                  </a:lnTo>
                  <a:cubicBezTo>
                    <a:pt x="38714" y="326036"/>
                    <a:pt x="25313" y="320485"/>
                    <a:pt x="15432" y="310604"/>
                  </a:cubicBezTo>
                  <a:cubicBezTo>
                    <a:pt x="5551" y="300723"/>
                    <a:pt x="0" y="287321"/>
                    <a:pt x="0" y="273348"/>
                  </a:cubicBezTo>
                  <a:lnTo>
                    <a:pt x="0" y="52688"/>
                  </a:lnTo>
                  <a:cubicBezTo>
                    <a:pt x="0" y="23589"/>
                    <a:pt x="23589" y="0"/>
                    <a:pt x="52688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r>
                <a:rPr lang="en-US" sz="3200" b="1" spc="156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Open Sauce Semi-Bold"/>
                </a:rPr>
                <a:t>YEAR 1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942167" y="2966818"/>
            <a:ext cx="6643727" cy="95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606" lvl="1" indent="-271302">
              <a:lnSpc>
                <a:spcPts val="3869"/>
              </a:lnSpc>
              <a:buFont typeface="Arial"/>
              <a:buChar char="•"/>
            </a:pPr>
            <a:r>
              <a:rPr lang="en-US" sz="25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 Employee Turnover </a:t>
            </a:r>
          </a:p>
          <a:p>
            <a:pPr marL="542606" lvl="1" indent="-271302">
              <a:lnSpc>
                <a:spcPts val="3869"/>
              </a:lnSpc>
              <a:buFont typeface="Arial"/>
              <a:buChar char="•"/>
            </a:pPr>
            <a:r>
              <a:rPr lang="en-US" sz="25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Increase Employee Productivity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6615043" y="2569507"/>
            <a:ext cx="2754377" cy="1696746"/>
            <a:chOff x="0" y="-9525"/>
            <a:chExt cx="544726" cy="335561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5" name="Freeform 45"/>
            <p:cNvSpPr/>
            <p:nvPr/>
          </p:nvSpPr>
          <p:spPr>
            <a:xfrm>
              <a:off x="0" y="0"/>
              <a:ext cx="544726" cy="326036"/>
            </a:xfrm>
            <a:custGeom>
              <a:avLst/>
              <a:gdLst/>
              <a:ahLst/>
              <a:cxnLst/>
              <a:rect l="l" t="t" r="r" b="b"/>
              <a:pathLst>
                <a:path w="544726" h="326036">
                  <a:moveTo>
                    <a:pt x="121183" y="0"/>
                  </a:moveTo>
                  <a:lnTo>
                    <a:pt x="423543" y="0"/>
                  </a:lnTo>
                  <a:cubicBezTo>
                    <a:pt x="455683" y="0"/>
                    <a:pt x="486506" y="12767"/>
                    <a:pt x="509232" y="35494"/>
                  </a:cubicBezTo>
                  <a:cubicBezTo>
                    <a:pt x="531958" y="58220"/>
                    <a:pt x="544726" y="89043"/>
                    <a:pt x="544726" y="121183"/>
                  </a:cubicBezTo>
                  <a:lnTo>
                    <a:pt x="544726" y="204853"/>
                  </a:lnTo>
                  <a:cubicBezTo>
                    <a:pt x="544726" y="271780"/>
                    <a:pt x="490470" y="326036"/>
                    <a:pt x="423543" y="326036"/>
                  </a:cubicBezTo>
                  <a:lnTo>
                    <a:pt x="121183" y="326036"/>
                  </a:lnTo>
                  <a:cubicBezTo>
                    <a:pt x="89043" y="326036"/>
                    <a:pt x="58220" y="313268"/>
                    <a:pt x="35494" y="290542"/>
                  </a:cubicBezTo>
                  <a:cubicBezTo>
                    <a:pt x="12767" y="267816"/>
                    <a:pt x="0" y="236993"/>
                    <a:pt x="0" y="204853"/>
                  </a:cubicBezTo>
                  <a:lnTo>
                    <a:pt x="0" y="121183"/>
                  </a:lnTo>
                  <a:cubicBezTo>
                    <a:pt x="0" y="54255"/>
                    <a:pt x="54255" y="0"/>
                    <a:pt x="12118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sz="3375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544726" cy="335561"/>
            </a:xfrm>
            <a:prstGeom prst="rect">
              <a:avLst/>
            </a:prstGeom>
            <a:grpFill/>
          </p:spPr>
          <p:txBody>
            <a:bodyPr lIns="95225" tIns="95225" rIns="95225" bIns="95225" rtlCol="0" anchor="ctr"/>
            <a:lstStyle/>
            <a:p>
              <a:pPr algn="ctr">
                <a:lnSpc>
                  <a:spcPts val="2475"/>
                </a:lnSpc>
              </a:pPr>
              <a:endParaRPr sz="3375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210511" y="2617670"/>
            <a:ext cx="10791777" cy="1648583"/>
            <a:chOff x="0" y="0"/>
            <a:chExt cx="506634" cy="7739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06634" cy="77395"/>
            </a:xfrm>
            <a:custGeom>
              <a:avLst/>
              <a:gdLst/>
              <a:ahLst/>
              <a:cxnLst/>
              <a:rect l="l" t="t" r="r" b="b"/>
              <a:pathLst>
                <a:path w="506634" h="77395">
                  <a:moveTo>
                    <a:pt x="30929" y="0"/>
                  </a:moveTo>
                  <a:lnTo>
                    <a:pt x="475704" y="0"/>
                  </a:lnTo>
                  <a:cubicBezTo>
                    <a:pt x="483907" y="0"/>
                    <a:pt x="491774" y="3259"/>
                    <a:pt x="497575" y="9059"/>
                  </a:cubicBezTo>
                  <a:cubicBezTo>
                    <a:pt x="503375" y="14859"/>
                    <a:pt x="506634" y="22726"/>
                    <a:pt x="506634" y="30929"/>
                  </a:cubicBezTo>
                  <a:lnTo>
                    <a:pt x="506634" y="46465"/>
                  </a:lnTo>
                  <a:cubicBezTo>
                    <a:pt x="506634" y="54668"/>
                    <a:pt x="503375" y="62535"/>
                    <a:pt x="497575" y="68336"/>
                  </a:cubicBezTo>
                  <a:cubicBezTo>
                    <a:pt x="491774" y="74136"/>
                    <a:pt x="483907" y="77395"/>
                    <a:pt x="475704" y="77395"/>
                  </a:cubicBezTo>
                  <a:lnTo>
                    <a:pt x="30929" y="77395"/>
                  </a:lnTo>
                  <a:cubicBezTo>
                    <a:pt x="22726" y="77395"/>
                    <a:pt x="14859" y="74136"/>
                    <a:pt x="9059" y="68336"/>
                  </a:cubicBezTo>
                  <a:cubicBezTo>
                    <a:pt x="3259" y="62535"/>
                    <a:pt x="0" y="54668"/>
                    <a:pt x="0" y="46465"/>
                  </a:cubicBezTo>
                  <a:lnTo>
                    <a:pt x="0" y="30929"/>
                  </a:lnTo>
                  <a:cubicBezTo>
                    <a:pt x="0" y="22726"/>
                    <a:pt x="3259" y="14859"/>
                    <a:pt x="9059" y="9059"/>
                  </a:cubicBezTo>
                  <a:cubicBezTo>
                    <a:pt x="14859" y="3259"/>
                    <a:pt x="22726" y="0"/>
                    <a:pt x="309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506634" cy="77395"/>
            </a:xfrm>
            <a:prstGeom prst="rect">
              <a:avLst/>
            </a:prstGeom>
          </p:spPr>
          <p:txBody>
            <a:bodyPr lIns="95225" tIns="95225" rIns="95225" bIns="95225" rtlCol="0" anchor="ctr"/>
            <a:lstStyle/>
            <a:p>
              <a:pPr algn="ctr">
                <a:lnSpc>
                  <a:spcPts val="4209"/>
                </a:lnSpc>
              </a:pPr>
              <a:endParaRPr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506508" y="2741898"/>
            <a:ext cx="11905453" cy="182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 Bold"/>
              </a:rPr>
              <a:t>ROI: -44.91%</a:t>
            </a:r>
          </a:p>
          <a:p>
            <a:pPr>
              <a:lnSpc>
                <a:spcPts val="3581"/>
              </a:lnSpc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      Analysis:</a:t>
            </a:r>
          </a:p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High initial costs (e.g., consulting, legal, R&amp;D, and marketing).</a:t>
            </a:r>
          </a:p>
          <a:p>
            <a:pPr>
              <a:lnSpc>
                <a:spcPts val="3581"/>
              </a:lnSpc>
            </a:pPr>
            <a:endParaRPr lang="en-US" sz="200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506508" y="4648278"/>
            <a:ext cx="10442213" cy="1337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 Bold"/>
              </a:rPr>
              <a:t>ROI: -34.31%</a:t>
            </a:r>
          </a:p>
          <a:p>
            <a:pPr>
              <a:lnSpc>
                <a:spcPts val="3581"/>
              </a:lnSpc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      Analysis:</a:t>
            </a:r>
          </a:p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Gradual increase in revenue from EV charging fees, equipment sales, and advertising.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506509" y="6470938"/>
            <a:ext cx="11622098" cy="18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 Bold"/>
              </a:rPr>
              <a:t>ROI: ROI: 8.14%</a:t>
            </a:r>
          </a:p>
          <a:p>
            <a:pPr>
              <a:lnSpc>
                <a:spcPts val="3581"/>
              </a:lnSpc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      Analysis:</a:t>
            </a:r>
          </a:p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Revenues start to outpace costs due to scaling operations and reduced depreciation.</a:t>
            </a:r>
          </a:p>
          <a:p>
            <a:pPr>
              <a:lnSpc>
                <a:spcPts val="3581"/>
              </a:lnSpc>
            </a:pPr>
            <a:endParaRPr lang="en-US" sz="200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529935" y="8494468"/>
            <a:ext cx="11622098" cy="179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 Bold"/>
              </a:rPr>
              <a:t>ROI: 114.14%</a:t>
            </a:r>
          </a:p>
          <a:p>
            <a:pPr>
              <a:lnSpc>
                <a:spcPts val="3581"/>
              </a:lnSpc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     Analysis:</a:t>
            </a:r>
          </a:p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Significant profitability driven by exponential growth in EV charging fees and equipment sales.</a:t>
            </a:r>
          </a:p>
          <a:p>
            <a:pPr>
              <a:lnSpc>
                <a:spcPts val="3581"/>
              </a:lnSpc>
            </a:pPr>
            <a:endParaRPr lang="en-US" sz="200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8529934" y="10490120"/>
            <a:ext cx="11879321" cy="179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 Bold"/>
              </a:rPr>
              <a:t>ROI: 448.71%     </a:t>
            </a: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</a:t>
            </a:r>
          </a:p>
          <a:p>
            <a:pPr>
              <a:lnSpc>
                <a:spcPts val="3581"/>
              </a:lnSpc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      Analysis:</a:t>
            </a:r>
          </a:p>
          <a:p>
            <a:pPr marL="502136" lvl="1" indent="-251067">
              <a:lnSpc>
                <a:spcPts val="3581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Long-term profitability is maximised due to steady operational efficiency and massive revenue growth</a:t>
            </a:r>
            <a:r>
              <a:rPr lang="en-US" sz="200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ts val="3581"/>
              </a:lnSpc>
            </a:pPr>
            <a:endParaRPr lang="en-US" sz="2000">
              <a:solidFill>
                <a:srgbClr val="000000"/>
              </a:solidFill>
              <a:ea typeface="Open Sans"/>
              <a:cs typeface="Open Sans"/>
              <a:sym typeface="Open Sans"/>
            </a:endParaRPr>
          </a:p>
        </p:txBody>
      </p:sp>
      <p:pic>
        <p:nvPicPr>
          <p:cNvPr id="55" name="Picture 54" descr="A logo for a company&#10;&#10;Description automatically generated">
            <a:extLst>
              <a:ext uri="{FF2B5EF4-FFF2-40B4-BE49-F238E27FC236}">
                <a16:creationId xmlns:a16="http://schemas.microsoft.com/office/drawing/2014/main" id="{BB14052A-150D-629D-6552-165C6565AE19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569254" y="89195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9563A24F-A3AD-7E20-95DA-67DC7434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30</a:t>
            </a:fld>
            <a:endParaRPr lang="en-US" altLang="zh-CN" noProof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5">
            <a:extLst>
              <a:ext uri="{FF2B5EF4-FFF2-40B4-BE49-F238E27FC236}">
                <a16:creationId xmlns:a16="http://schemas.microsoft.com/office/drawing/2014/main" id="{ECA285FD-006D-71B5-2070-C028ADBA7700}"/>
              </a:ext>
            </a:extLst>
          </p:cNvPr>
          <p:cNvSpPr/>
          <p:nvPr/>
        </p:nvSpPr>
        <p:spPr>
          <a:xfrm>
            <a:off x="245355" y="1370114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CE068-0A49-FD9B-DC73-50C600C0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73" y="775444"/>
            <a:ext cx="24141659" cy="2596220"/>
          </a:xfrm>
        </p:spPr>
        <p:txBody>
          <a:bodyPr anchor="b">
            <a:noAutofit/>
          </a:bodyPr>
          <a:lstStyle/>
          <a:p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Design &amp; Data Element Requirements</a:t>
            </a:r>
            <a:endParaRPr lang="en-IN" sz="7198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989B-3BC0-E037-1E8B-8663D6BC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73" y="4616126"/>
            <a:ext cx="11295346" cy="7860329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goal of the database design is to provide a scalable, </a:t>
            </a:r>
            <a:r>
              <a:rPr lang="en-US" sz="3599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standardised</a:t>
            </a: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 </a:t>
            </a:r>
            <a:r>
              <a:rPr lang="en-US" sz="3599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optimised</a:t>
            </a: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framework to facilitate TD Bank's acquisition of WiTricity. Low redundancy, effective data retrieval and interoperability with current systems are the objectives.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5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Components: </a:t>
            </a:r>
          </a:p>
          <a:p>
            <a:pPr marL="571357" indent="-571357">
              <a:lnSpc>
                <a:spcPct val="100000"/>
              </a:lnSpc>
            </a:pP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 of Tables</a:t>
            </a:r>
          </a:p>
          <a:p>
            <a:pPr marL="571357" indent="-571357">
              <a:lnSpc>
                <a:spcPct val="100000"/>
              </a:lnSpc>
            </a:pP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  <a:p>
            <a:pPr marL="571357" indent="-571357">
              <a:lnSpc>
                <a:spcPct val="100000"/>
              </a:lnSpc>
            </a:pP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elements</a:t>
            </a:r>
          </a:p>
          <a:p>
            <a:pPr marL="571357" indent="-571357">
              <a:lnSpc>
                <a:spcPct val="100000"/>
              </a:lnSpc>
            </a:pPr>
            <a:r>
              <a: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Interrelationship</a:t>
            </a:r>
          </a:p>
          <a:p>
            <a:pPr marL="571357" indent="-571357">
              <a:lnSpc>
                <a:spcPct val="100000"/>
              </a:lnSpc>
            </a:pPr>
            <a:r>
              <a:rPr lang="en-US" sz="3599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Normalisation</a:t>
            </a:r>
            <a:endParaRPr lang="en-IN" sz="35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0A2E-24A4-04A3-7674-20A57D36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476" y="3371665"/>
            <a:ext cx="10297872" cy="8824763"/>
          </a:xfrm>
          <a:prstGeom prst="rect">
            <a:avLst/>
          </a:prstGeom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54D96E41-0C70-F8E9-D20F-AEDD75820865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569254" y="89195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17C082-70C7-0040-A54C-EE44B69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43016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5">
            <a:extLst>
              <a:ext uri="{FF2B5EF4-FFF2-40B4-BE49-F238E27FC236}">
                <a16:creationId xmlns:a16="http://schemas.microsoft.com/office/drawing/2014/main" id="{13CC4B9B-D749-7FE7-76F9-4070E6F2F072}"/>
              </a:ext>
            </a:extLst>
          </p:cNvPr>
          <p:cNvSpPr/>
          <p:nvPr/>
        </p:nvSpPr>
        <p:spPr>
          <a:xfrm>
            <a:off x="593827" y="701041"/>
            <a:ext cx="23783822" cy="12412793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204" y="354622"/>
            <a:ext cx="20258171" cy="1700017"/>
          </a:xfrm>
        </p:spPr>
        <p:txBody>
          <a:bodyPr/>
          <a:lstStyle/>
          <a:p>
            <a:pPr algn="ctr"/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TO-BE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9328FA-8C61-03EB-AB1A-587740B40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86"/>
            <a:ext cx="3157204" cy="13712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5CA38-A1C2-A1F2-AB75-D319360AA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040" y="1786"/>
            <a:ext cx="4321968" cy="13712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7D2D95-88E6-526B-6E57-459AE177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442" y="1786"/>
            <a:ext cx="2739936" cy="13712428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BBE4D1-FAF9-3D69-2F63-8E733991ACE6}"/>
              </a:ext>
            </a:extLst>
          </p:cNvPr>
          <p:cNvSpPr txBox="1">
            <a:spLocks/>
          </p:cNvSpPr>
          <p:nvPr/>
        </p:nvSpPr>
        <p:spPr>
          <a:xfrm>
            <a:off x="8698878" y="2293518"/>
            <a:ext cx="15012625" cy="7954613"/>
          </a:xfrm>
          <a:prstGeom prst="rect">
            <a:avLst/>
          </a:prstGeom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CA" sz="35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lnSpc>
                <a:spcPct val="150000"/>
              </a:lnSpc>
              <a:spcBef>
                <a:spcPts val="0"/>
              </a:spcBef>
            </a:pPr>
            <a:r>
              <a:rPr lang="en-CA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Operational Integration: 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Links WiTricity's charging infrastructure with TD Bank's customer and asset management systems that enables real-time data exchange.</a:t>
            </a:r>
            <a:endParaRPr lang="en-CA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lnSpc>
                <a:spcPct val="150000"/>
              </a:lnSpc>
              <a:spcBef>
                <a:spcPts val="0"/>
              </a:spcBef>
            </a:pPr>
            <a:r>
              <a:rPr lang="en-CA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Analytics: 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dashboards as well as reporting tools for performance metrics, compliance tracking and market insights.</a:t>
            </a:r>
            <a:endParaRPr lang="en-CA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lnSpc>
                <a:spcPct val="150000"/>
              </a:lnSpc>
              <a:spcBef>
                <a:spcPts val="0"/>
              </a:spcBef>
            </a:pPr>
            <a:r>
              <a:rPr lang="en-CA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 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the system can adapt to future expansions such as integrating new technologies.</a:t>
            </a:r>
            <a:endParaRPr lang="en-CA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lnSpc>
                <a:spcPct val="150000"/>
              </a:lnSpc>
              <a:spcBef>
                <a:spcPts val="0"/>
              </a:spcBef>
            </a:pPr>
            <a:r>
              <a:rPr lang="en-CA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Mitigation: 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Monitors regulatory compliance and intellectual property portfolios to prevent legal or operational risks.</a:t>
            </a:r>
            <a:endParaRPr lang="en-CA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lnSpc>
                <a:spcPct val="150000"/>
              </a:lnSpc>
              <a:spcBef>
                <a:spcPts val="0"/>
              </a:spcBef>
            </a:pPr>
            <a:r>
              <a:rPr lang="en-CA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Strategic Alignment: 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Aligns with TD Bank's goals of sustainability and leadership in EV markets, facilitating innovation as well as market penetration.</a:t>
            </a:r>
            <a:endParaRPr lang="en-CA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5B51AA78-2126-39D7-067F-FDEAEA1F2842}"/>
              </a:ext>
            </a:extLst>
          </p:cNvPr>
          <p:cNvPicPr/>
          <p:nvPr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5">
            <a:extLst>
              <a:ext uri="{FF2B5EF4-FFF2-40B4-BE49-F238E27FC236}">
                <a16:creationId xmlns:a16="http://schemas.microsoft.com/office/drawing/2014/main" id="{DA5172F1-1BE4-82CB-12FA-58BBED8DA05F}"/>
              </a:ext>
            </a:extLst>
          </p:cNvPr>
          <p:cNvSpPr/>
          <p:nvPr/>
        </p:nvSpPr>
        <p:spPr>
          <a:xfrm>
            <a:off x="296914" y="1573781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FA7B5-BC94-AC61-1F9B-C6439C64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579" y="530087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CA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Transition Requirements </a:t>
            </a:r>
            <a:endParaRPr lang="en-IN" sz="7198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BF4638-7360-5E64-D607-01AEF507BCBF}"/>
              </a:ext>
            </a:extLst>
          </p:cNvPr>
          <p:cNvGrpSpPr/>
          <p:nvPr/>
        </p:nvGrpSpPr>
        <p:grpSpPr>
          <a:xfrm>
            <a:off x="2886564" y="4282765"/>
            <a:ext cx="4316508" cy="2589905"/>
            <a:chOff x="803441" y="111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CB606F5-C612-F1C6-3A11-81CBE2C480E3}"/>
                </a:ext>
              </a:extLst>
            </p:cNvPr>
            <p:cNvSpPr/>
            <p:nvPr/>
          </p:nvSpPr>
          <p:spPr>
            <a:xfrm>
              <a:off x="803441" y="111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42F297-4BC9-B507-E0A3-2617F993E892}"/>
                </a:ext>
              </a:extLst>
            </p:cNvPr>
            <p:cNvSpPr txBox="1"/>
            <p:nvPr/>
          </p:nvSpPr>
          <p:spPr>
            <a:xfrm>
              <a:off x="803441" y="111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Strategic Alignment</a:t>
              </a:r>
              <a:endPara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F4C3C5-1E4E-872E-5D8E-220E89A00459}"/>
              </a:ext>
            </a:extLst>
          </p:cNvPr>
          <p:cNvGrpSpPr/>
          <p:nvPr/>
        </p:nvGrpSpPr>
        <p:grpSpPr>
          <a:xfrm>
            <a:off x="7634725" y="4282765"/>
            <a:ext cx="4316508" cy="2589905"/>
            <a:chOff x="3178140" y="111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555CE3-9251-D157-4DF4-DB5F2F2798C1}"/>
                </a:ext>
              </a:extLst>
            </p:cNvPr>
            <p:cNvSpPr/>
            <p:nvPr/>
          </p:nvSpPr>
          <p:spPr>
            <a:xfrm>
              <a:off x="3178140" y="111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FA5129A-AC96-F372-FEC7-127CBB141617}"/>
                </a:ext>
              </a:extLst>
            </p:cNvPr>
            <p:cNvSpPr txBox="1"/>
            <p:nvPr/>
          </p:nvSpPr>
          <p:spPr>
            <a:xfrm>
              <a:off x="3178140" y="111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Cultural Integration </a:t>
              </a:r>
              <a:endPara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42D266-A2A2-92FF-9BA2-7F3A019D6D34}"/>
              </a:ext>
            </a:extLst>
          </p:cNvPr>
          <p:cNvGrpSpPr/>
          <p:nvPr/>
        </p:nvGrpSpPr>
        <p:grpSpPr>
          <a:xfrm>
            <a:off x="12382884" y="4282765"/>
            <a:ext cx="4316508" cy="2589905"/>
            <a:chOff x="5552838" y="111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9A1B635-B7AF-306D-A6FE-8E65064DCF30}"/>
                </a:ext>
              </a:extLst>
            </p:cNvPr>
            <p:cNvSpPr/>
            <p:nvPr/>
          </p:nvSpPr>
          <p:spPr>
            <a:xfrm>
              <a:off x="5552838" y="111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7876F4-780F-62F0-0863-7EA9DC716A19}"/>
                </a:ext>
              </a:extLst>
            </p:cNvPr>
            <p:cNvSpPr txBox="1"/>
            <p:nvPr/>
          </p:nvSpPr>
          <p:spPr>
            <a:xfrm>
              <a:off x="5552838" y="111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Operational Integration</a:t>
              </a:r>
              <a:endParaRPr lang="en-US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BC1847-C28F-943D-79FA-4084E96CEEFD}"/>
              </a:ext>
            </a:extLst>
          </p:cNvPr>
          <p:cNvGrpSpPr/>
          <p:nvPr/>
        </p:nvGrpSpPr>
        <p:grpSpPr>
          <a:xfrm>
            <a:off x="17131045" y="4282765"/>
            <a:ext cx="4316508" cy="2589905"/>
            <a:chOff x="7927537" y="111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A2FA39-2DE6-CB58-C334-71CC0A2EEF58}"/>
                </a:ext>
              </a:extLst>
            </p:cNvPr>
            <p:cNvSpPr/>
            <p:nvPr/>
          </p:nvSpPr>
          <p:spPr>
            <a:xfrm>
              <a:off x="7927537" y="111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60A72E-C892-5829-8566-E29056F27A0E}"/>
                </a:ext>
              </a:extLst>
            </p:cNvPr>
            <p:cNvSpPr txBox="1"/>
            <p:nvPr/>
          </p:nvSpPr>
          <p:spPr>
            <a:xfrm>
              <a:off x="7927537" y="111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Legal and Regulatory Compliance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B8EF39-54EC-BA2D-3336-2C296869A754}"/>
              </a:ext>
            </a:extLst>
          </p:cNvPr>
          <p:cNvGrpSpPr/>
          <p:nvPr/>
        </p:nvGrpSpPr>
        <p:grpSpPr>
          <a:xfrm>
            <a:off x="2886564" y="7304320"/>
            <a:ext cx="4316508" cy="2589905"/>
            <a:chOff x="803441" y="1511282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66111D2-0081-8FDF-8A5E-104F92BAB483}"/>
                </a:ext>
              </a:extLst>
            </p:cNvPr>
            <p:cNvSpPr/>
            <p:nvPr/>
          </p:nvSpPr>
          <p:spPr>
            <a:xfrm>
              <a:off x="803441" y="1511282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D56E84-9493-21D4-BC17-88012959845D}"/>
                </a:ext>
              </a:extLst>
            </p:cNvPr>
            <p:cNvSpPr txBox="1"/>
            <p:nvPr/>
          </p:nvSpPr>
          <p:spPr>
            <a:xfrm>
              <a:off x="803441" y="1511282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Customer Communication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9CC51A-88D8-DB27-F9FF-B1070765A181}"/>
              </a:ext>
            </a:extLst>
          </p:cNvPr>
          <p:cNvGrpSpPr/>
          <p:nvPr/>
        </p:nvGrpSpPr>
        <p:grpSpPr>
          <a:xfrm>
            <a:off x="7634725" y="7304320"/>
            <a:ext cx="4316508" cy="2589905"/>
            <a:chOff x="3178140" y="1511282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D19704-0A9D-A5E9-28B5-C2A951052F21}"/>
                </a:ext>
              </a:extLst>
            </p:cNvPr>
            <p:cNvSpPr/>
            <p:nvPr/>
          </p:nvSpPr>
          <p:spPr>
            <a:xfrm>
              <a:off x="3178140" y="1511282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E9C25E-3D0B-C15F-4226-FDE59046D843}"/>
                </a:ext>
              </a:extLst>
            </p:cNvPr>
            <p:cNvSpPr txBox="1"/>
            <p:nvPr/>
          </p:nvSpPr>
          <p:spPr>
            <a:xfrm>
              <a:off x="3178140" y="1511282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Technology Integration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2A4CEE-8D6E-911A-06EE-61A3DE05B19C}"/>
              </a:ext>
            </a:extLst>
          </p:cNvPr>
          <p:cNvGrpSpPr/>
          <p:nvPr/>
        </p:nvGrpSpPr>
        <p:grpSpPr>
          <a:xfrm>
            <a:off x="12382884" y="7304320"/>
            <a:ext cx="4316508" cy="2589905"/>
            <a:chOff x="5552838" y="1511282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5106B31-9391-E477-C1E0-9907229E673B}"/>
                </a:ext>
              </a:extLst>
            </p:cNvPr>
            <p:cNvSpPr/>
            <p:nvPr/>
          </p:nvSpPr>
          <p:spPr>
            <a:xfrm>
              <a:off x="5552838" y="1511282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F58393-CE76-7F6C-2828-F465987A2E63}"/>
                </a:ext>
              </a:extLst>
            </p:cNvPr>
            <p:cNvSpPr txBox="1"/>
            <p:nvPr/>
          </p:nvSpPr>
          <p:spPr>
            <a:xfrm>
              <a:off x="5552838" y="1511282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Financial and Budgetary Requirements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A0ECE25-D5D6-9808-F0C0-D0E5FBCA129C}"/>
              </a:ext>
            </a:extLst>
          </p:cNvPr>
          <p:cNvGrpSpPr/>
          <p:nvPr/>
        </p:nvGrpSpPr>
        <p:grpSpPr>
          <a:xfrm>
            <a:off x="17131045" y="7304320"/>
            <a:ext cx="4316508" cy="2589905"/>
            <a:chOff x="7927537" y="1511282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CB8A4D-6E60-79CF-A82B-D5060EAE2CED}"/>
                </a:ext>
              </a:extLst>
            </p:cNvPr>
            <p:cNvSpPr/>
            <p:nvPr/>
          </p:nvSpPr>
          <p:spPr>
            <a:xfrm>
              <a:off x="7927537" y="1511282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F44009-11AB-2329-4580-B80A2CD66C3E}"/>
                </a:ext>
              </a:extLst>
            </p:cNvPr>
            <p:cNvSpPr txBox="1"/>
            <p:nvPr/>
          </p:nvSpPr>
          <p:spPr>
            <a:xfrm>
              <a:off x="7927537" y="1511282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Branding and Marketing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D212F53-0690-6AFA-B1C9-81293BE63109}"/>
              </a:ext>
            </a:extLst>
          </p:cNvPr>
          <p:cNvGrpSpPr/>
          <p:nvPr/>
        </p:nvGrpSpPr>
        <p:grpSpPr>
          <a:xfrm>
            <a:off x="7634725" y="10325877"/>
            <a:ext cx="4316508" cy="2589905"/>
            <a:chOff x="3178140" y="3022454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4786DBB-DC22-EF2F-7990-5F5C13EB467E}"/>
                </a:ext>
              </a:extLst>
            </p:cNvPr>
            <p:cNvSpPr/>
            <p:nvPr/>
          </p:nvSpPr>
          <p:spPr>
            <a:xfrm>
              <a:off x="3178140" y="3022454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43D839-1E5B-2980-21F8-DD005FA4977D}"/>
                </a:ext>
              </a:extLst>
            </p:cNvPr>
            <p:cNvSpPr txBox="1"/>
            <p:nvPr/>
          </p:nvSpPr>
          <p:spPr>
            <a:xfrm>
              <a:off x="3178140" y="3022454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Leadership and Governance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5ACFA2-5F1E-6AEA-CFC8-1634A629CB6A}"/>
              </a:ext>
            </a:extLst>
          </p:cNvPr>
          <p:cNvGrpSpPr/>
          <p:nvPr/>
        </p:nvGrpSpPr>
        <p:grpSpPr>
          <a:xfrm>
            <a:off x="12382884" y="10325877"/>
            <a:ext cx="4316508" cy="2589905"/>
            <a:chOff x="5552838" y="3022454"/>
            <a:chExt cx="2158816" cy="129529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4BC3E19-EAD4-113C-EFDD-63476F4FE8DB}"/>
                </a:ext>
              </a:extLst>
            </p:cNvPr>
            <p:cNvSpPr/>
            <p:nvPr/>
          </p:nvSpPr>
          <p:spPr>
            <a:xfrm>
              <a:off x="5552838" y="3022454"/>
              <a:ext cx="2158816" cy="1295290"/>
            </a:xfrm>
            <a:prstGeom prst="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sz="35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23C9C7-8353-DECF-BCF3-94C236DA4BE3}"/>
                </a:ext>
              </a:extLst>
            </p:cNvPr>
            <p:cNvSpPr txBox="1"/>
            <p:nvPr/>
          </p:nvSpPr>
          <p:spPr>
            <a:xfrm>
              <a:off x="5552838" y="3022454"/>
              <a:ext cx="2158816" cy="1295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596" tIns="167596" rIns="167596" bIns="167596" numCol="1" spcCol="1270" anchor="ctr" anchorCtr="0">
              <a:noAutofit/>
            </a:bodyPr>
            <a:lstStyle/>
            <a:p>
              <a:pPr algn="ctr" defTabSz="195531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599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Timeline and Milestone</a:t>
              </a:r>
            </a:p>
          </p:txBody>
        </p:sp>
      </p:grpSp>
      <p:pic>
        <p:nvPicPr>
          <p:cNvPr id="80" name="Picture 79" descr="A logo for a company&#10;&#10;Description automatically generated">
            <a:extLst>
              <a:ext uri="{FF2B5EF4-FFF2-40B4-BE49-F238E27FC236}">
                <a16:creationId xmlns:a16="http://schemas.microsoft.com/office/drawing/2014/main" id="{BA8DEDC1-93B9-B138-5FA5-3DE93C51F648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25926-0F4A-934E-7F28-4FFE3AC8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83194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5">
            <a:extLst>
              <a:ext uri="{FF2B5EF4-FFF2-40B4-BE49-F238E27FC236}">
                <a16:creationId xmlns:a16="http://schemas.microsoft.com/office/drawing/2014/main" id="{B176AE05-2FA5-A90E-15F4-CD6050E8607C}"/>
              </a:ext>
            </a:extLst>
          </p:cNvPr>
          <p:cNvSpPr/>
          <p:nvPr/>
        </p:nvSpPr>
        <p:spPr>
          <a:xfrm>
            <a:off x="245355" y="1370115"/>
            <a:ext cx="23783822" cy="11409184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37" y="1653061"/>
            <a:ext cx="10102107" cy="2071023"/>
          </a:xfrm>
        </p:spPr>
        <p:txBody>
          <a:bodyPr vert="horz" lIns="182832" tIns="91416" rIns="182832" bIns="91416" rtlCol="0" anchor="ctr">
            <a:normAutofit/>
          </a:bodyPr>
          <a:lstStyle/>
          <a:p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535" y="4515497"/>
            <a:ext cx="12692508" cy="7886748"/>
          </a:xfrm>
        </p:spPr>
        <p:txBody>
          <a:bodyPr vert="horz" lIns="182832" tIns="91416" rIns="182832" bIns="91416" rtlCol="0" anchor="ctr">
            <a:noAutofit/>
          </a:bodyPr>
          <a:lstStyle/>
          <a:p>
            <a:pPr algn="just"/>
            <a:r>
              <a:rPr lang="en-US" sz="3599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strategic acquisition of WiTricity by TD Bank is a progressive step that supports the bank's mission to advance sustainability and technology. TD Bank is expanding its product line and establishing itself as a market leader in the quickly expanding electric vehicle sector by incorporating WiTricity's cutting-edge wireless EV charging technology into its portfolio.</a:t>
            </a:r>
          </a:p>
          <a:p>
            <a:pPr algn="just"/>
            <a:r>
              <a:rPr lang="en-US" sz="3599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effective management of financial data, compliance, personnel resources and operational assets is supported by the well-structured database design. TD Bank's innovation capabilities are enhanced by </a:t>
            </a:r>
            <a:r>
              <a:rPr lang="en-US" sz="3599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utilising</a:t>
            </a:r>
            <a:r>
              <a:rPr lang="en-US" sz="3599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WiTricity's intellectual property and experience, while transition plans ensure smooth cultural as well as operational integration. This acquisition will reinforce TD's position in a competitive market, create new revenue streams and enhance its reputation as a leader in sustainable solutions.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B0E67-3313-3006-1E09-5B9EB070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327" y="2004237"/>
            <a:ext cx="8444304" cy="842319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22382508" y="12429880"/>
            <a:ext cx="916945" cy="73006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343">
              <a:spcAft>
                <a:spcPts val="1200"/>
              </a:spcAft>
              <a:defRPr/>
            </a:pPr>
            <a:fld id="{47FEACEE-25B4-4A2D-B147-27296E36371D}" type="slidenum">
              <a:rPr lang="en-US" altLang="zh-CN" sz="2399">
                <a:solidFill>
                  <a:schemeClr val="bg1"/>
                </a:solidFill>
              </a:rPr>
              <a:pPr defTabSz="1828343">
                <a:spcAft>
                  <a:spcPts val="1200"/>
                </a:spcAft>
                <a:defRPr/>
              </a:pPr>
              <a:t>34</a:t>
            </a:fld>
            <a:endParaRPr lang="en-US" altLang="zh-CN" sz="2399">
              <a:solidFill>
                <a:schemeClr val="bg1"/>
              </a:solidFill>
            </a:endParaRPr>
          </a:p>
        </p:txBody>
      </p:sp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F8E6CA16-3216-519C-169E-56FA761531C6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B67B7-1C39-0FE9-21A8-0243A827C5B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5">
            <a:extLst>
              <a:ext uri="{FF2B5EF4-FFF2-40B4-BE49-F238E27FC236}">
                <a16:creationId xmlns:a16="http://schemas.microsoft.com/office/drawing/2014/main" id="{00994599-1DA9-213E-710D-659F5CA7A11B}"/>
              </a:ext>
            </a:extLst>
          </p:cNvPr>
          <p:cNvSpPr/>
          <p:nvPr/>
        </p:nvSpPr>
        <p:spPr>
          <a:xfrm>
            <a:off x="593828" y="2084191"/>
            <a:ext cx="23336689" cy="11263724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A87CC-07F9-D327-3D10-DAEA3C625FF6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7216716" y="12982885"/>
            <a:ext cx="5042914" cy="730060"/>
          </a:xfrm>
        </p:spPr>
        <p:txBody>
          <a:bodyPr vert="horz" lIns="182832" tIns="91416" rIns="182832" bIns="91416" rtlCol="0" anchor="ctr">
            <a:normAutofit/>
          </a:bodyPr>
          <a:lstStyle/>
          <a:p>
            <a:pPr>
              <a:spcAft>
                <a:spcPts val="1200"/>
              </a:spcAft>
            </a:pPr>
            <a:fld id="{47FEACEE-25B4-4A2D-B147-27296E36371D}" type="slidenum">
              <a:rPr lang="en-US" altLang="zh-CN" noProof="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1200"/>
                </a:spcAft>
              </a:pPr>
              <a:t>35</a:t>
            </a:fld>
            <a:endParaRPr lang="en-US" altLang="zh-CN" noProof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CDDC50C-0906-8A54-1186-CE277A621F0B}"/>
              </a:ext>
            </a:extLst>
          </p:cNvPr>
          <p:cNvSpPr txBox="1">
            <a:spLocks/>
          </p:cNvSpPr>
          <p:nvPr/>
        </p:nvSpPr>
        <p:spPr>
          <a:xfrm>
            <a:off x="1704260" y="2403009"/>
            <a:ext cx="3729780" cy="1731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Integration Planning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DAE9D0E-179F-0B39-5CB3-AD198FCBEBFB}"/>
              </a:ext>
            </a:extLst>
          </p:cNvPr>
          <p:cNvSpPr txBox="1">
            <a:spLocks/>
          </p:cNvSpPr>
          <p:nvPr/>
        </p:nvSpPr>
        <p:spPr>
          <a:xfrm>
            <a:off x="6253145" y="2403007"/>
            <a:ext cx="3729780" cy="1731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 Governance Framework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4C570FD-210D-2C17-C521-26E792762626}"/>
              </a:ext>
            </a:extLst>
          </p:cNvPr>
          <p:cNvSpPr txBox="1">
            <a:spLocks/>
          </p:cNvSpPr>
          <p:nvPr/>
        </p:nvSpPr>
        <p:spPr>
          <a:xfrm>
            <a:off x="10125363" y="2400420"/>
            <a:ext cx="3729780" cy="1731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Communication Strategies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2AB4551-4BB7-15E3-91F5-4B94FF2D06FD}"/>
              </a:ext>
            </a:extLst>
          </p:cNvPr>
          <p:cNvSpPr txBox="1">
            <a:spLocks/>
          </p:cNvSpPr>
          <p:nvPr/>
        </p:nvSpPr>
        <p:spPr>
          <a:xfrm>
            <a:off x="18601063" y="2121633"/>
            <a:ext cx="3729780" cy="1731987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99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 and Adjust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063BBE-F576-3CCA-04C3-3F01F661B46B}"/>
              </a:ext>
            </a:extLst>
          </p:cNvPr>
          <p:cNvSpPr txBox="1"/>
          <p:nvPr/>
        </p:nvSpPr>
        <p:spPr>
          <a:xfrm>
            <a:off x="14094961" y="2403005"/>
            <a:ext cx="4143331" cy="107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Leverage Synergies</a:t>
            </a:r>
          </a:p>
          <a:p>
            <a:r>
              <a:rPr lang="en-US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Innovation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92C9034-EB6F-6C47-BEA0-BC882C4B2FD3}"/>
              </a:ext>
            </a:extLst>
          </p:cNvPr>
          <p:cNvSpPr txBox="1">
            <a:spLocks/>
          </p:cNvSpPr>
          <p:nvPr/>
        </p:nvSpPr>
        <p:spPr>
          <a:xfrm>
            <a:off x="1354652" y="4085492"/>
            <a:ext cx="3657853" cy="8605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199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Finalise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roadmap for IT alignment, operational process </a:t>
            </a:r>
            <a:r>
              <a:rPr lang="en-US" sz="3199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standardisation</a:t>
            </a: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cultural integration.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clear milestones for each phase, from initial data migration to full operational integration.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4B9290-24CA-22C0-0794-8252CED2E084}"/>
              </a:ext>
            </a:extLst>
          </p:cNvPr>
          <p:cNvSpPr txBox="1"/>
          <p:nvPr/>
        </p:nvSpPr>
        <p:spPr>
          <a:xfrm>
            <a:off x="5810049" y="4284770"/>
            <a:ext cx="3496609" cy="796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 an integration task force with representatives from both TD Bank and WiTricity.</a:t>
            </a: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decision-making authority and conflict-resolution mechanisms to ensure smooth coordination.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2BA379-646E-D138-B42B-2558F1A87B9E}"/>
              </a:ext>
            </a:extLst>
          </p:cNvPr>
          <p:cNvSpPr txBox="1"/>
          <p:nvPr/>
        </p:nvSpPr>
        <p:spPr>
          <a:xfrm>
            <a:off x="9813483" y="4005983"/>
            <a:ext cx="3183273" cy="7477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 out a detailed communication plan for employees, customers and stakeholders.</a:t>
            </a: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 benefits of the acquisition, addressing concerns and ensuring transparency.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DBDDA4-6156-D443-79FD-5019DCF0F993}"/>
              </a:ext>
            </a:extLst>
          </p:cNvPr>
          <p:cNvSpPr txBox="1"/>
          <p:nvPr/>
        </p:nvSpPr>
        <p:spPr>
          <a:xfrm>
            <a:off x="13688189" y="3940696"/>
            <a:ext cx="3999888" cy="796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and capitalise on operational and technological synergies to drive efficiency as well as innovation.</a:t>
            </a: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expanding WiTricity’s R&amp;D initiatives and aligning them with TD Bank’s goals.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FFAF8E-D706-5C0F-1DFC-D9B210DB5A92}"/>
              </a:ext>
            </a:extLst>
          </p:cNvPr>
          <p:cNvSpPr txBox="1"/>
          <p:nvPr/>
        </p:nvSpPr>
        <p:spPr>
          <a:xfrm>
            <a:off x="18725746" y="3891062"/>
            <a:ext cx="3729780" cy="600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regular progress reviews, assessing risks and challenges as they arise.</a:t>
            </a:r>
          </a:p>
          <a:p>
            <a:pPr marL="571357" indent="-571357">
              <a:buFont typeface="Wingdings" panose="05000000000000000000" pitchFamily="2" charset="2"/>
              <a:buChar char="Ø"/>
            </a:pPr>
            <a:endParaRPr lang="en-US" sz="3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357" indent="-571357">
              <a:buFont typeface="Wingdings" panose="05000000000000000000" pitchFamily="2" charset="2"/>
              <a:buChar char="Ø"/>
            </a:pPr>
            <a:r>
              <a:rPr lang="en-US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 plans dynamically to maintain alignment with strategic objectives.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D3FF42-4C30-B7FA-C929-BA5AFA2C5B6B}"/>
              </a:ext>
            </a:extLst>
          </p:cNvPr>
          <p:cNvSpPr txBox="1"/>
          <p:nvPr/>
        </p:nvSpPr>
        <p:spPr>
          <a:xfrm>
            <a:off x="2568361" y="707771"/>
            <a:ext cx="12188825" cy="120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Steps To Be Taken</a:t>
            </a:r>
            <a:endParaRPr lang="en-IN" sz="7198"/>
          </a:p>
        </p:txBody>
      </p: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6B8718D1-B64F-3FA6-86AD-0FC902F683DB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9737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06229B55-01E7-AC4C-3E7C-4789F07230B2}"/>
              </a:ext>
            </a:extLst>
          </p:cNvPr>
          <p:cNvSpPr/>
          <p:nvPr/>
        </p:nvSpPr>
        <p:spPr>
          <a:xfrm>
            <a:off x="339526" y="1704656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51D95-ECD1-CD2B-0D39-41B91C5E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28" y="-430664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CA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News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CF3A-C5A5-B442-5CF4-8831E8CC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228" y="3626832"/>
            <a:ext cx="21547683" cy="92862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199" b="1" ker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Bank of Canada Cuts Policy Rate to 3.75%, Fourth Consecutive Reduction in 2024</a:t>
            </a:r>
          </a:p>
          <a:p>
            <a:pPr marL="0" indent="0">
              <a:buNone/>
            </a:pPr>
            <a:r>
              <a:rPr lang="en-CA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Bank of Canada reduced its policy rate by 50 basis points to 3.75%, marking the fourth consecutive rate cut this year.</a:t>
            </a:r>
            <a:endParaRPr lang="en-CA" sz="3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3199" b="1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Inflation Rate Hits 2% in October 2024</a:t>
            </a:r>
            <a:endParaRPr lang="en-CA" sz="3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Canada’s inflation rate unexpectedly rose to 2% in October, surpassing the forecasted 1.9%.</a:t>
            </a:r>
          </a:p>
          <a:p>
            <a:pPr marL="0" indent="0">
              <a:buNone/>
            </a:pPr>
            <a:r>
              <a:rPr lang="en-GB" sz="3199" b="1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Group Resolves AML Investigations</a:t>
            </a:r>
            <a:endParaRPr lang="en-CA" sz="3199" b="1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Group has announced the resolution of investigations related to its anti-money laundering (AML) practices, marking an important milestone in the bank’s efforts to uphold compliance and integrity. </a:t>
            </a:r>
          </a:p>
          <a:p>
            <a:pPr marL="0" indent="0">
              <a:buNone/>
            </a:pPr>
            <a:r>
              <a:rPr lang="en-GB" sz="3199" b="1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Wins "Best Consumer Digital Bank in North America" for Fourth Year in a Row</a:t>
            </a:r>
            <a:endParaRPr lang="en-CA" sz="3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Group has been recognised as the "Best Consumer Digital Bank in North America" for the fourth consecutive year by Global Finance.</a:t>
            </a:r>
          </a:p>
          <a:p>
            <a:pPr marL="0" indent="0">
              <a:buNone/>
            </a:pPr>
            <a:r>
              <a:rPr lang="en-GB" sz="3199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 Group has reported strong financial results for the fourth  quarter and fiscal year 2024</a:t>
            </a:r>
          </a:p>
          <a:p>
            <a:pPr marL="0" indent="0">
              <a:buNone/>
            </a:pPr>
            <a:r>
              <a:rPr lang="en-CA" sz="3199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bank posted a 6% increase in net income, reaching $5.3 billion in Q4 and a 5% increase in fiscal 2024 net income to $21.2 billion. Total revenue for Q4 was $14.9 billion.</a:t>
            </a:r>
            <a:endParaRPr lang="en-CA" sz="3199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80A1695-5ADD-8B0A-9D08-76B65BE82ADE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4138-00EE-C20D-B100-14D9C26E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889392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0EAA3526-17C0-C216-F8B1-CAE7B832A0EC}"/>
              </a:ext>
            </a:extLst>
          </p:cNvPr>
          <p:cNvSpPr/>
          <p:nvPr/>
        </p:nvSpPr>
        <p:spPr>
          <a:xfrm>
            <a:off x="296914" y="894969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C41BB-B221-0CDE-9117-C79F2B20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738" y="228767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CA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of Action - </a:t>
            </a:r>
            <a:r>
              <a:rPr lang="en-US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Wireless Revolution: A Bold Step into the Green Economy</a:t>
            </a:r>
            <a:endParaRPr lang="en-CA" sz="7198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E6190-3234-70FC-46B8-F5EC9B46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531" y="4546848"/>
            <a:ext cx="21038117" cy="7560623"/>
          </a:xfrm>
        </p:spPr>
        <p:txBody>
          <a:bodyPr anchor="ctr">
            <a:noAutofit/>
          </a:bodyPr>
          <a:lstStyle/>
          <a:p>
            <a:r>
              <a:rPr lang="en-US" sz="3200">
                <a:latin typeface="+mj-lt"/>
                <a:ea typeface="Calibri"/>
                <a:cs typeface="Calibri"/>
              </a:rPr>
              <a:t>Acquiring WiTricity is more than a business decision. It is a bold step into the future of sustainability and innovation.</a:t>
            </a:r>
          </a:p>
          <a:p>
            <a:pPr marL="0" indent="0">
              <a:buNone/>
            </a:pPr>
            <a:r>
              <a:rPr lang="en-US" sz="3200" b="1">
                <a:latin typeface="+mj-lt"/>
                <a:ea typeface="Calibri"/>
                <a:cs typeface="Calibri"/>
              </a:rPr>
              <a:t>Why Act Now?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ea typeface="Calibri"/>
                <a:cs typeface="Calibri"/>
              </a:rPr>
              <a:t>Secure Market Leadership:</a:t>
            </a:r>
            <a:r>
              <a:rPr lang="en-US" sz="3200">
                <a:latin typeface="+mj-lt"/>
                <a:ea typeface="Calibri"/>
                <a:cs typeface="Calibri"/>
              </a:rPr>
              <a:t> Gain a first-mover advantage in the wireless EV charging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ea typeface="Calibri"/>
                <a:cs typeface="Calibri"/>
              </a:rPr>
              <a:t>Drive Sustainability:</a:t>
            </a:r>
            <a:r>
              <a:rPr lang="en-US" sz="3200">
                <a:latin typeface="+mj-lt"/>
                <a:ea typeface="Calibri"/>
                <a:cs typeface="Calibri"/>
              </a:rPr>
              <a:t> Align with global ESG goals and enhance TD Bank’s green finance reputation.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ea typeface="Calibri"/>
                <a:cs typeface="Calibri"/>
              </a:rPr>
              <a:t>Unlock Growth:</a:t>
            </a:r>
            <a:r>
              <a:rPr lang="en-US" sz="3200">
                <a:latin typeface="+mj-lt"/>
                <a:ea typeface="Calibri"/>
                <a:cs typeface="Calibri"/>
              </a:rPr>
              <a:t> Tap into $469M+ in projected revenue over 20 years, driving exponential ROI.</a:t>
            </a:r>
          </a:p>
          <a:p>
            <a:r>
              <a:rPr lang="en-US" sz="3200" b="1">
                <a:latin typeface="+mj-lt"/>
                <a:ea typeface="Calibri"/>
                <a:cs typeface="Calibri"/>
              </a:rPr>
              <a:t>Unparalleled Growth Potential</a:t>
            </a:r>
            <a:endParaRPr lang="en-US" sz="3200">
              <a:latin typeface="+mj-lt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ea typeface="Calibri"/>
                <a:cs typeface="Calibri"/>
              </a:rPr>
              <a:t>Market Trends:</a:t>
            </a:r>
            <a:r>
              <a:rPr lang="en-US" sz="3200">
                <a:latin typeface="+mj-lt"/>
                <a:ea typeface="Calibri"/>
                <a:cs typeface="Calibri"/>
              </a:rPr>
              <a:t> EV adoption expected to grow at a CAGR of 18% through 2030, with wireless charging leading at 30%+ CAGR.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ea typeface="Calibri"/>
                <a:cs typeface="Calibri"/>
              </a:rPr>
              <a:t>Revenue Projection: $469M+ over the next 20 years.</a:t>
            </a:r>
          </a:p>
          <a:p>
            <a:pPr marL="0" indent="0">
              <a:buNone/>
            </a:pPr>
            <a:r>
              <a:rPr lang="en-US" sz="3200" b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ROI Trajectory:</a:t>
            </a:r>
            <a:endParaRPr lang="en-US" sz="320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485529" lvl="1" indent="-571357"/>
            <a:r>
              <a:rPr lang="en-US" sz="3200" b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Year 5–10:</a:t>
            </a:r>
            <a:r>
              <a:rPr lang="en-US" sz="32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ROI reaches 114%.</a:t>
            </a:r>
          </a:p>
          <a:p>
            <a:pPr marL="1485529" lvl="1" indent="-571357"/>
            <a:r>
              <a:rPr lang="en-US" sz="3200" b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Year 11–15:</a:t>
            </a:r>
            <a:r>
              <a:rPr lang="en-US" sz="32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ROI grows to 275%.</a:t>
            </a:r>
          </a:p>
          <a:p>
            <a:pPr marL="1485529" lvl="1" indent="-571357"/>
            <a:r>
              <a:rPr lang="en-US" sz="3200" b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Year 16–20:</a:t>
            </a:r>
            <a:r>
              <a:rPr lang="en-US" sz="32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ROI peaks at 449%, solidifying TD Bank's market leadership.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>
              <a:latin typeface="+mj-lt"/>
            </a:endParaRPr>
          </a:p>
          <a:p>
            <a:endParaRPr lang="en-CA" sz="3200">
              <a:latin typeface="+mj-lt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BBD883CD-B366-DB0B-F830-11DC15D7D2D3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1619-05F2-55C2-D076-08BD5D2E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72711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0B030F50-EC2A-6991-A8AC-56675BF85E64}"/>
              </a:ext>
            </a:extLst>
          </p:cNvPr>
          <p:cNvSpPr/>
          <p:nvPr/>
        </p:nvSpPr>
        <p:spPr>
          <a:xfrm>
            <a:off x="296914" y="1236300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4E870-1CA1-34FA-C707-A2D1A587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CA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of Action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6720-B21D-D9F7-6792-F8D39C987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859" y="4729310"/>
            <a:ext cx="19877460" cy="695905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Strategic Synergies</a:t>
            </a:r>
            <a:endParaRPr lang="en-US" sz="32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Revenue Streams:</a:t>
            </a: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 Licensing, infrastructure financing, and EV-specific loan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Technology Leadership:</a:t>
            </a: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 Proprietary magnetic resonance charging technology gives TD Bank a competitive 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Partnership Opportunities:</a:t>
            </a: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 Collaborations with automakers and fleet operators enhance scalability.</a:t>
            </a:r>
          </a:p>
          <a:p>
            <a:pPr marL="0" indent="0">
              <a:buNone/>
            </a:pPr>
            <a:endParaRPr lang="en-US" sz="3200" b="1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Next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Leverage ProcessPro Partners' expertise for due diligence, integration, and innovation.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Drive TD Bank’s leadership in the electrified economy.</a:t>
            </a:r>
          </a:p>
          <a:p>
            <a:pPr marL="0" indent="0">
              <a:buNone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The Time is Now.</a:t>
            </a:r>
            <a:b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Partner with </a:t>
            </a: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ProcessPro Partners</a:t>
            </a:r>
            <a: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  <a:t> to lead this bold step toward sustainable growth.</a:t>
            </a:r>
            <a:br>
              <a:rPr lang="en-US" sz="3200"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2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>
                <a:ea typeface="Calibri" panose="020F0502020204030204" pitchFamily="34" charset="0"/>
                <a:cs typeface="Calibri" panose="020F0502020204030204" pitchFamily="34" charset="0"/>
              </a:rPr>
              <a:t>Let’s make history together.</a:t>
            </a:r>
            <a:endParaRPr lang="en-US" sz="3200"/>
          </a:p>
          <a:p>
            <a:pPr marL="1485529" lvl="1" indent="-571357"/>
            <a:endParaRPr lang="en-US" sz="3200"/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E594061B-2D07-E7C9-D1D2-64709939E2FF}"/>
              </a:ext>
            </a:extLst>
          </p:cNvPr>
          <p:cNvPicPr/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CB8E-F22C-50BF-51D0-AE7C42B6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073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5">
            <a:extLst>
              <a:ext uri="{FF2B5EF4-FFF2-40B4-BE49-F238E27FC236}">
                <a16:creationId xmlns:a16="http://schemas.microsoft.com/office/drawing/2014/main" id="{CB68A4CB-A78C-1261-9B82-5547009F93AA}"/>
              </a:ext>
            </a:extLst>
          </p:cNvPr>
          <p:cNvSpPr/>
          <p:nvPr/>
        </p:nvSpPr>
        <p:spPr>
          <a:xfrm>
            <a:off x="296914" y="1838465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5571A-F011-31DE-B78D-8605E21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2554" y="2257386"/>
            <a:ext cx="6866571" cy="2829803"/>
          </a:xfrm>
        </p:spPr>
        <p:txBody>
          <a:bodyPr anchor="t">
            <a:normAutofit/>
          </a:bodyPr>
          <a:lstStyle/>
          <a:p>
            <a:r>
              <a:rPr lang="en-CA" sz="63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 Us</a:t>
            </a:r>
          </a:p>
        </p:txBody>
      </p:sp>
      <p:pic>
        <p:nvPicPr>
          <p:cNvPr id="7" name="Content Placeholder 6" descr="A group of people standing in front of a poster&#10;&#10;Description automatically generated">
            <a:extLst>
              <a:ext uri="{FF2B5EF4-FFF2-40B4-BE49-F238E27FC236}">
                <a16:creationId xmlns:a16="http://schemas.microsoft.com/office/drawing/2014/main" id="{1521CE21-E49D-89AF-7378-0AC38DF0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6" b="-2"/>
          <a:stretch/>
        </p:blipFill>
        <p:spPr>
          <a:xfrm>
            <a:off x="446335" y="1061703"/>
            <a:ext cx="14256296" cy="11221651"/>
          </a:xfrm>
          <a:prstGeom prst="rect">
            <a:avLst/>
          </a:prstGeom>
        </p:spPr>
      </p:pic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BB748DD-8A56-915E-31EB-9A20D9F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4561" y="5087190"/>
            <a:ext cx="6866571" cy="7196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99">
                <a:hlinkClick r:id="rId3"/>
              </a:rPr>
              <a:t>https://processpropartners.wixsite.com/processpropartners</a:t>
            </a:r>
            <a:endParaRPr lang="en-US" sz="3599"/>
          </a:p>
          <a:p>
            <a:pPr marL="0" indent="0">
              <a:buNone/>
            </a:pPr>
            <a:endParaRPr lang="en-US" sz="3599"/>
          </a:p>
          <a:p>
            <a:pPr marL="0" indent="0">
              <a:buNone/>
            </a:pPr>
            <a:r>
              <a:rPr lang="en-US" sz="3599"/>
              <a:t>+1 548 763 4375</a:t>
            </a:r>
          </a:p>
          <a:p>
            <a:pPr marL="0" indent="0">
              <a:buNone/>
            </a:pPr>
            <a:endParaRPr lang="en-US" sz="3599"/>
          </a:p>
          <a:p>
            <a:pPr marL="0" indent="0">
              <a:buNone/>
            </a:pPr>
            <a:r>
              <a:rPr lang="en-US" sz="3599"/>
              <a:t>Doon, Kitchener, ON, Canada</a:t>
            </a:r>
          </a:p>
          <a:p>
            <a:pPr marL="0" indent="0">
              <a:buNone/>
            </a:pPr>
            <a:endParaRPr lang="en-US" sz="3999"/>
          </a:p>
          <a:p>
            <a:endParaRPr lang="en-US" sz="399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CCF63-D6E6-4417-01AC-2C1D3DFC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711176"/>
            <a:ext cx="5484971" cy="7300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1200"/>
                </a:spcAft>
              </a:pPr>
              <a:t>39</a:t>
            </a:fld>
            <a:endParaRPr lang="en-US" altLang="zh-CN" noProof="0"/>
          </a:p>
        </p:txBody>
      </p:sp>
      <p:pic>
        <p:nvPicPr>
          <p:cNvPr id="26" name="Graphic 25" descr="Internet with solid fill">
            <a:extLst>
              <a:ext uri="{FF2B5EF4-FFF2-40B4-BE49-F238E27FC236}">
                <a16:creationId xmlns:a16="http://schemas.microsoft.com/office/drawing/2014/main" id="{CF6DB833-60D7-6271-4679-0F0C4610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8464" y="4917673"/>
            <a:ext cx="1366552" cy="1366552"/>
          </a:xfrm>
          <a:prstGeom prst="rect">
            <a:avLst/>
          </a:prstGeom>
        </p:spPr>
      </p:pic>
      <p:pic>
        <p:nvPicPr>
          <p:cNvPr id="31" name="Graphic 30" descr="Receiver with solid fill">
            <a:extLst>
              <a:ext uri="{FF2B5EF4-FFF2-40B4-BE49-F238E27FC236}">
                <a16:creationId xmlns:a16="http://schemas.microsoft.com/office/drawing/2014/main" id="{CF8DCB01-98DE-4C36-E50A-EBE39549D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88392" y="6760463"/>
            <a:ext cx="914162" cy="914162"/>
          </a:xfrm>
          <a:prstGeom prst="rect">
            <a:avLst/>
          </a:prstGeom>
        </p:spPr>
      </p:pic>
      <p:pic>
        <p:nvPicPr>
          <p:cNvPr id="34" name="Graphic 33" descr="Marker with solid fill">
            <a:extLst>
              <a:ext uri="{FF2B5EF4-FFF2-40B4-BE49-F238E27FC236}">
                <a16:creationId xmlns:a16="http://schemas.microsoft.com/office/drawing/2014/main" id="{3CD63664-F2FD-0C51-8150-17F940330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15639" y="8261237"/>
            <a:ext cx="1086915" cy="1086915"/>
          </a:xfrm>
          <a:prstGeom prst="rect">
            <a:avLst/>
          </a:prstGeom>
        </p:spPr>
      </p:pic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9DEA53C6-D21B-AFA3-EB68-C50D6ED7529D}"/>
              </a:ext>
            </a:extLst>
          </p:cNvPr>
          <p:cNvPicPr/>
          <p:nvPr/>
        </p:nvPicPr>
        <p:blipFill rotWithShape="1">
          <a:blip r:embed="rId10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234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9">
            <a:extLst>
              <a:ext uri="{FF2B5EF4-FFF2-40B4-BE49-F238E27FC236}">
                <a16:creationId xmlns:a16="http://schemas.microsoft.com/office/drawing/2014/main" id="{BC593546-8639-0444-9969-A883E361CEE6}"/>
              </a:ext>
            </a:extLst>
          </p:cNvPr>
          <p:cNvSpPr/>
          <p:nvPr/>
        </p:nvSpPr>
        <p:spPr>
          <a:xfrm rot="10800000">
            <a:off x="0" y="1"/>
            <a:ext cx="10728409" cy="13716000"/>
          </a:xfrm>
          <a:prstGeom prst="rect">
            <a:avLst/>
          </a:prstGeom>
          <a:blipFill dpi="0" rotWithShape="1">
            <a:blip r:embed="rId3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3" r="-13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Halber Rahmen 13"/>
          <p:cNvSpPr/>
          <p:nvPr/>
        </p:nvSpPr>
        <p:spPr>
          <a:xfrm rot="5400000">
            <a:off x="9009965" y="2761931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Halber Rahmen 14"/>
          <p:cNvSpPr/>
          <p:nvPr/>
        </p:nvSpPr>
        <p:spPr>
          <a:xfrm rot="10800000">
            <a:off x="9009966" y="10325297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4A063357-8D90-6B42-974D-68A05BEC235C}"/>
              </a:ext>
            </a:extLst>
          </p:cNvPr>
          <p:cNvCxnSpPr>
            <a:cxnSpLocks/>
          </p:cNvCxnSpPr>
          <p:nvPr/>
        </p:nvCxnSpPr>
        <p:spPr>
          <a:xfrm>
            <a:off x="16217666" y="29497"/>
            <a:ext cx="0" cy="2091385"/>
          </a:xfrm>
          <a:prstGeom prst="line">
            <a:avLst/>
          </a:prstGeom>
          <a:ln>
            <a:solidFill>
              <a:schemeClr val="accent3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9">
            <a:extLst>
              <a:ext uri="{FF2B5EF4-FFF2-40B4-BE49-F238E27FC236}">
                <a16:creationId xmlns:a16="http://schemas.microsoft.com/office/drawing/2014/main" id="{2CE0A7D4-2ADC-FB4B-859C-D2EFCE6AB525}"/>
              </a:ext>
            </a:extLst>
          </p:cNvPr>
          <p:cNvCxnSpPr>
            <a:cxnSpLocks/>
          </p:cNvCxnSpPr>
          <p:nvPr/>
        </p:nvCxnSpPr>
        <p:spPr>
          <a:xfrm>
            <a:off x="16228614" y="3004370"/>
            <a:ext cx="3322" cy="1559739"/>
          </a:xfrm>
          <a:prstGeom prst="line">
            <a:avLst/>
          </a:prstGeom>
          <a:ln>
            <a:solidFill>
              <a:schemeClr val="accent3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9">
            <a:extLst>
              <a:ext uri="{FF2B5EF4-FFF2-40B4-BE49-F238E27FC236}">
                <a16:creationId xmlns:a16="http://schemas.microsoft.com/office/drawing/2014/main" id="{0759A8C2-FA65-7945-9463-69CB39BB7163}"/>
              </a:ext>
            </a:extLst>
          </p:cNvPr>
          <p:cNvCxnSpPr>
            <a:cxnSpLocks/>
          </p:cNvCxnSpPr>
          <p:nvPr/>
        </p:nvCxnSpPr>
        <p:spPr>
          <a:xfrm>
            <a:off x="16223345" y="6789033"/>
            <a:ext cx="0" cy="916431"/>
          </a:xfrm>
          <a:prstGeom prst="line">
            <a:avLst/>
          </a:prstGeom>
          <a:ln>
            <a:solidFill>
              <a:schemeClr val="accent3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6238F52E-8327-6A41-983B-0D925C723991}"/>
              </a:ext>
            </a:extLst>
          </p:cNvPr>
          <p:cNvCxnSpPr>
            <a:cxnSpLocks/>
          </p:cNvCxnSpPr>
          <p:nvPr/>
        </p:nvCxnSpPr>
        <p:spPr>
          <a:xfrm>
            <a:off x="16211090" y="8513176"/>
            <a:ext cx="0" cy="1539631"/>
          </a:xfrm>
          <a:prstGeom prst="line">
            <a:avLst/>
          </a:prstGeom>
          <a:ln>
            <a:solidFill>
              <a:schemeClr val="accent3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39">
            <a:extLst>
              <a:ext uri="{FF2B5EF4-FFF2-40B4-BE49-F238E27FC236}">
                <a16:creationId xmlns:a16="http://schemas.microsoft.com/office/drawing/2014/main" id="{E8B00C01-98DE-4144-89E6-2DB4F731B220}"/>
              </a:ext>
            </a:extLst>
          </p:cNvPr>
          <p:cNvCxnSpPr>
            <a:cxnSpLocks/>
          </p:cNvCxnSpPr>
          <p:nvPr/>
        </p:nvCxnSpPr>
        <p:spPr>
          <a:xfrm>
            <a:off x="16211090" y="10925115"/>
            <a:ext cx="0" cy="2790885"/>
          </a:xfrm>
          <a:prstGeom prst="line">
            <a:avLst/>
          </a:prstGeom>
          <a:ln>
            <a:solidFill>
              <a:schemeClr val="accent3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6CC858A-1BEF-E81B-56B1-0869B2C35804}"/>
              </a:ext>
            </a:extLst>
          </p:cNvPr>
          <p:cNvSpPr txBox="1">
            <a:spLocks/>
          </p:cNvSpPr>
          <p:nvPr/>
        </p:nvSpPr>
        <p:spPr>
          <a:xfrm>
            <a:off x="11483789" y="204585"/>
            <a:ext cx="10728410" cy="402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Leadership Team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EA08214-49EA-F349-7393-F6B7609AB0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3241"/>
              </p:ext>
            </p:extLst>
          </p:nvPr>
        </p:nvGraphicFramePr>
        <p:xfrm>
          <a:off x="1046554" y="4314402"/>
          <a:ext cx="22287465" cy="8893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 descr="A logo for a company&#10;&#10;Description automatically generated">
            <a:extLst>
              <a:ext uri="{FF2B5EF4-FFF2-40B4-BE49-F238E27FC236}">
                <a16:creationId xmlns:a16="http://schemas.microsoft.com/office/drawing/2014/main" id="{EA30103F-1FB7-2651-8B3F-1CFC3F060EA5}"/>
              </a:ext>
            </a:extLst>
          </p:cNvPr>
          <p:cNvPicPr/>
          <p:nvPr/>
        </p:nvPicPr>
        <p:blipFill rotWithShape="1">
          <a:blip r:embed="rId10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7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5">
            <a:extLst>
              <a:ext uri="{FF2B5EF4-FFF2-40B4-BE49-F238E27FC236}">
                <a16:creationId xmlns:a16="http://schemas.microsoft.com/office/drawing/2014/main" id="{838DC57C-6F10-2EBC-0BCF-EC4CA6A1634D}"/>
              </a:ext>
            </a:extLst>
          </p:cNvPr>
          <p:cNvSpPr/>
          <p:nvPr/>
        </p:nvSpPr>
        <p:spPr>
          <a:xfrm>
            <a:off x="296914" y="1433053"/>
            <a:ext cx="23783822" cy="11877535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4F29B-FC28-77FE-337F-688173C5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8" y="1621160"/>
            <a:ext cx="19880254" cy="3108150"/>
          </a:xfrm>
        </p:spPr>
        <p:txBody>
          <a:bodyPr anchor="ctr">
            <a:normAutofit/>
          </a:bodyPr>
          <a:lstStyle/>
          <a:p>
            <a:r>
              <a:rPr lang="en-IN" sz="7198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C705-92B0-8EE7-51FB-3E5534FB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062" y="5408406"/>
            <a:ext cx="20895911" cy="6874541"/>
          </a:xfrm>
        </p:spPr>
        <p:txBody>
          <a:bodyPr anchor="ctr">
            <a:normAutofit fontScale="70000" lnSpcReduction="20000"/>
          </a:bodyPr>
          <a:lstStyle/>
          <a:p>
            <a:r>
              <a:rPr lang="en-GB" sz="5199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CTV News. (2024). Canadian inflation back at 2 per cent ahead of year-end interest rate decision.</a:t>
            </a:r>
            <a:endParaRPr lang="en-CA" sz="5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5199" u="sng" kern="100">
                <a:solidFill>
                  <a:srgbClr val="4678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https://www.ctvnews.ca/business/canada-s-inflation-rate-jumps-back-to-2-likely-curbing-large-rate-cut-bets-1.7114985</a:t>
            </a:r>
            <a:r>
              <a:rPr lang="en-GB" sz="5199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5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5199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algn="just">
              <a:lnSpc>
                <a:spcPct val="107000"/>
              </a:lnSpc>
              <a:spcAft>
                <a:spcPts val="1600"/>
              </a:spcAft>
            </a:pPr>
            <a:r>
              <a:rPr lang="en-CA" sz="5199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Bank. (2024, October 2). TD named Best Consumer Digital Bank in North America for fourth consecutive year by Global Finance. </a:t>
            </a:r>
          </a:p>
          <a:p>
            <a:pPr marL="0" algn="just">
              <a:lnSpc>
                <a:spcPct val="107000"/>
              </a:lnSpc>
              <a:spcAft>
                <a:spcPts val="1600"/>
              </a:spcAft>
            </a:pPr>
            <a:r>
              <a:rPr lang="en-CA" sz="5199" u="sng" kern="100">
                <a:solidFill>
                  <a:srgbClr val="4678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https://td.mediaroom.com/2024-10-02-TD-named-Best-Consumer-Digital-Bank-in-North-America-for-fourth-consecutive-year-by-Global-Finance</a:t>
            </a:r>
            <a:endParaRPr lang="en-CA" sz="5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algn="just">
              <a:lnSpc>
                <a:spcPct val="107000"/>
              </a:lnSpc>
              <a:spcAft>
                <a:spcPts val="1600"/>
              </a:spcAft>
            </a:pPr>
            <a:r>
              <a:rPr lang="en-GB" sz="5199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TD Bank. (2024). TD Bank Group Reports Fourth Quarter and Fiscal 2024 Results</a:t>
            </a:r>
            <a:endParaRPr lang="en-CA" sz="5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algn="just">
              <a:lnSpc>
                <a:spcPct val="107000"/>
              </a:lnSpc>
              <a:spcAft>
                <a:spcPts val="1600"/>
              </a:spcAft>
            </a:pPr>
            <a:r>
              <a:rPr lang="en-GB" sz="5199" u="sng" kern="100">
                <a:solidFill>
                  <a:srgbClr val="4678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https://stories.td.com/ca/en/news/2024-12-05-td-bank-group-reports-fourth-quarter-and-fiscal-2024-results</a:t>
            </a:r>
            <a:endParaRPr lang="en-CA" sz="5199" kern="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4799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250F5A02-883E-6456-2A73-C104F489D961}"/>
              </a:ext>
            </a:extLst>
          </p:cNvPr>
          <p:cNvPicPr/>
          <p:nvPr/>
        </p:nvPicPr>
        <p:blipFill rotWithShape="1">
          <a:blip r:embed="rId5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35E51-2E3F-59FA-CDDC-78B9E6F3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15185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25">
            <a:extLst>
              <a:ext uri="{FF2B5EF4-FFF2-40B4-BE49-F238E27FC236}">
                <a16:creationId xmlns:a16="http://schemas.microsoft.com/office/drawing/2014/main" id="{9C2E78CC-4D5B-7D06-C275-19EF02929E8C}"/>
              </a:ext>
            </a:extLst>
          </p:cNvPr>
          <p:cNvSpPr/>
          <p:nvPr/>
        </p:nvSpPr>
        <p:spPr>
          <a:xfrm>
            <a:off x="-2863050" y="634133"/>
            <a:ext cx="26436728" cy="12858843"/>
          </a:xfrm>
          <a:prstGeom prst="rect">
            <a:avLst/>
          </a:prstGeom>
          <a:gradFill flip="none" rotWithShape="1">
            <a:gsLst>
              <a:gs pos="56000">
                <a:srgbClr val="6FC7E7"/>
              </a:gs>
              <a:gs pos="37000">
                <a:srgbClr val="A6D2E2"/>
              </a:gs>
              <a:gs pos="16000">
                <a:srgbClr val="DDDDDD"/>
              </a:gs>
              <a:gs pos="0">
                <a:srgbClr val="F8F8F8">
                  <a:alpha val="89804"/>
                </a:srgb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FE852-C583-E592-3B2A-4B1DC97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41</a:t>
            </a:fld>
            <a:endParaRPr lang="en-US" altLang="zh-CN" noProof="0"/>
          </a:p>
        </p:txBody>
      </p:sp>
      <p:sp>
        <p:nvSpPr>
          <p:cNvPr id="4" name="Rechteck 8">
            <a:extLst>
              <a:ext uri="{FF2B5EF4-FFF2-40B4-BE49-F238E27FC236}">
                <a16:creationId xmlns:a16="http://schemas.microsoft.com/office/drawing/2014/main" id="{E92E030C-D74B-0E29-9241-F39E6E37D043}"/>
              </a:ext>
            </a:extLst>
          </p:cNvPr>
          <p:cNvSpPr/>
          <p:nvPr/>
        </p:nvSpPr>
        <p:spPr>
          <a:xfrm>
            <a:off x="-12457956" y="0"/>
            <a:ext cx="21248637" cy="13716000"/>
          </a:xfrm>
          <a:custGeom>
            <a:avLst/>
            <a:gdLst>
              <a:gd name="connsiteX0" fmla="*/ 0 w 10602657"/>
              <a:gd name="connsiteY0" fmla="*/ 0 h 13716000"/>
              <a:gd name="connsiteX1" fmla="*/ 10602657 w 10602657"/>
              <a:gd name="connsiteY1" fmla="*/ 0 h 13716000"/>
              <a:gd name="connsiteX2" fmla="*/ 10602657 w 10602657"/>
              <a:gd name="connsiteY2" fmla="*/ 13716000 h 13716000"/>
              <a:gd name="connsiteX3" fmla="*/ 0 w 10602657"/>
              <a:gd name="connsiteY3" fmla="*/ 13716000 h 13716000"/>
              <a:gd name="connsiteX4" fmla="*/ 0 w 10602657"/>
              <a:gd name="connsiteY4" fmla="*/ 0 h 13716000"/>
              <a:gd name="connsiteX0" fmla="*/ 359860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3598607 w 14201264"/>
              <a:gd name="connsiteY4" fmla="*/ 0 h 13716000"/>
              <a:gd name="connsiteX0" fmla="*/ 655452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6554527 w 14201264"/>
              <a:gd name="connsiteY4" fmla="*/ 0 h 13716000"/>
              <a:gd name="connsiteX0" fmla="*/ 7679062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7679062 w 14201264"/>
              <a:gd name="connsiteY4" fmla="*/ 0 h 13716000"/>
              <a:gd name="connsiteX0" fmla="*/ 9446187 w 15968389"/>
              <a:gd name="connsiteY0" fmla="*/ 0 h 13716000"/>
              <a:gd name="connsiteX1" fmla="*/ 15968389 w 15968389"/>
              <a:gd name="connsiteY1" fmla="*/ 0 h 13716000"/>
              <a:gd name="connsiteX2" fmla="*/ 15968389 w 15968389"/>
              <a:gd name="connsiteY2" fmla="*/ 13716000 h 13716000"/>
              <a:gd name="connsiteX3" fmla="*/ 0 w 15968389"/>
              <a:gd name="connsiteY3" fmla="*/ 13686503 h 13716000"/>
              <a:gd name="connsiteX4" fmla="*/ 9446187 w 15968389"/>
              <a:gd name="connsiteY4" fmla="*/ 0 h 13716000"/>
              <a:gd name="connsiteX0" fmla="*/ 9381928 w 15904130"/>
              <a:gd name="connsiteY0" fmla="*/ 0 h 13716000"/>
              <a:gd name="connsiteX1" fmla="*/ 15904130 w 15904130"/>
              <a:gd name="connsiteY1" fmla="*/ 0 h 13716000"/>
              <a:gd name="connsiteX2" fmla="*/ 15904130 w 15904130"/>
              <a:gd name="connsiteY2" fmla="*/ 13716000 h 13716000"/>
              <a:gd name="connsiteX3" fmla="*/ 0 w 15904130"/>
              <a:gd name="connsiteY3" fmla="*/ 13716000 h 13716000"/>
              <a:gd name="connsiteX4" fmla="*/ 9381928 w 159041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4130" h="13716000">
                <a:moveTo>
                  <a:pt x="9381928" y="0"/>
                </a:moveTo>
                <a:lnTo>
                  <a:pt x="15904130" y="0"/>
                </a:lnTo>
                <a:lnTo>
                  <a:pt x="15904130" y="13716000"/>
                </a:lnTo>
                <a:lnTo>
                  <a:pt x="0" y="13716000"/>
                </a:lnTo>
                <a:lnTo>
                  <a:pt x="938192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125EE6-D6F0-362C-97A6-3FAF6A1B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1688" y="2855417"/>
            <a:ext cx="18564941" cy="8964875"/>
          </a:xfrm>
        </p:spPr>
        <p:txBody>
          <a:bodyPr vert="horz" lIns="182832" tIns="91416" rIns="182832" bIns="91416" rtlCol="0" anchor="ctr">
            <a:normAutofit/>
          </a:bodyPr>
          <a:lstStyle/>
          <a:p>
            <a:pPr algn="ctr"/>
            <a:r>
              <a:rPr lang="en-US" sz="14396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45376DC-3882-EE6E-D887-EB7476D5D6D0}"/>
              </a:ext>
            </a:extLst>
          </p:cNvPr>
          <p:cNvSpPr/>
          <p:nvPr/>
        </p:nvSpPr>
        <p:spPr>
          <a:xfrm>
            <a:off x="8790680" y="223024"/>
            <a:ext cx="15586967" cy="13492976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 l="-27920" r="-2792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EF36B345-6190-F50B-34BF-5170587D4F07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16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80"/>
                            </p:stCondLst>
                            <p:childTnLst>
                              <p:par>
                                <p:cTn id="9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774 0.0013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eck 9">
            <a:extLst>
              <a:ext uri="{FF2B5EF4-FFF2-40B4-BE49-F238E27FC236}">
                <a16:creationId xmlns:a16="http://schemas.microsoft.com/office/drawing/2014/main" id="{8027617D-EF36-7041-B927-252871CD436E}"/>
              </a:ext>
            </a:extLst>
          </p:cNvPr>
          <p:cNvSpPr/>
          <p:nvPr/>
        </p:nvSpPr>
        <p:spPr>
          <a:xfrm rot="16200000">
            <a:off x="6012604" y="-6169232"/>
            <a:ext cx="13718672" cy="25743879"/>
          </a:xfrm>
          <a:prstGeom prst="rect">
            <a:avLst/>
          </a:prstGeom>
          <a:blipFill dpi="0" rotWithShape="1">
            <a:blip r:embed="rId3">
              <a:alphaModFix amt="8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3" r="-13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64B8251-D738-F54D-9C88-32F942D26278}"/>
              </a:ext>
            </a:extLst>
          </p:cNvPr>
          <p:cNvSpPr/>
          <p:nvPr/>
        </p:nvSpPr>
        <p:spPr>
          <a:xfrm>
            <a:off x="0" y="153956"/>
            <a:ext cx="24377650" cy="46506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alber Rahmen 13">
            <a:extLst>
              <a:ext uri="{FF2B5EF4-FFF2-40B4-BE49-F238E27FC236}">
                <a16:creationId xmlns:a16="http://schemas.microsoft.com/office/drawing/2014/main" id="{DDC03B2E-131C-CF4C-957F-6A67884191FB}"/>
              </a:ext>
            </a:extLst>
          </p:cNvPr>
          <p:cNvSpPr/>
          <p:nvPr/>
        </p:nvSpPr>
        <p:spPr>
          <a:xfrm rot="5400000">
            <a:off x="9771965" y="7618774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3" name="Halber Rahmen 14">
            <a:extLst>
              <a:ext uri="{FF2B5EF4-FFF2-40B4-BE49-F238E27FC236}">
                <a16:creationId xmlns:a16="http://schemas.microsoft.com/office/drawing/2014/main" id="{46CA1F26-EF88-6243-A3B1-2DFDE1825531}"/>
              </a:ext>
            </a:extLst>
          </p:cNvPr>
          <p:cNvSpPr/>
          <p:nvPr/>
        </p:nvSpPr>
        <p:spPr>
          <a:xfrm rot="10800000">
            <a:off x="9771966" y="11574977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EF13F-E745-D84E-587C-FDF9939BD684}"/>
              </a:ext>
            </a:extLst>
          </p:cNvPr>
          <p:cNvSpPr txBox="1">
            <a:spLocks/>
          </p:cNvSpPr>
          <p:nvPr/>
        </p:nvSpPr>
        <p:spPr>
          <a:xfrm>
            <a:off x="787948" y="1164750"/>
            <a:ext cx="17250669" cy="24512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Services &amp; Our Achievements </a:t>
            </a:r>
            <a:endParaRPr lang="en-CA" sz="7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13B8-A275-E703-7BCC-603126DFC8C3}"/>
              </a:ext>
            </a:extLst>
          </p:cNvPr>
          <p:cNvSpPr txBox="1">
            <a:spLocks/>
          </p:cNvSpPr>
          <p:nvPr/>
        </p:nvSpPr>
        <p:spPr>
          <a:xfrm>
            <a:off x="1924596" y="6858000"/>
            <a:ext cx="8294786" cy="72783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Business Process Optimisation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Streamlining operations for efficiency.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Strategic Planning &amp; Decision Support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Guiding organisations in achieving their goals.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Project Management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Ensuring timely, budget-conscious project execution.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Analytics &amp; Insights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Turning data into actionable strategies.</a:t>
            </a:r>
          </a:p>
          <a:p>
            <a:endParaRPr lang="en-CA" sz="320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9A055F-9EB6-28AC-F679-40F8A2B10491}"/>
              </a:ext>
            </a:extLst>
          </p:cNvPr>
          <p:cNvSpPr txBox="1">
            <a:spLocks/>
          </p:cNvSpPr>
          <p:nvPr/>
        </p:nvSpPr>
        <p:spPr>
          <a:xfrm>
            <a:off x="12693575" y="7163312"/>
            <a:ext cx="11023528" cy="5306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Revenue Growth: 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15% CAGR over the last three years.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Client Retention: 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90%, showcasing trusted partnerships.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Diverse Industry Expertise: 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Healthcare, manufacturing, technology, and financial services.</a:t>
            </a:r>
          </a:p>
          <a:p>
            <a:r>
              <a:rPr lang="en-US" sz="3600" b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Recognitions: </a:t>
            </a:r>
            <a:r>
              <a:rPr lang="en-US" sz="36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Featured in leading industry publications for excellence in consulting.</a:t>
            </a:r>
            <a:endParaRPr lang="en-CA" sz="360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C8CDEADF-F23F-BAF3-5434-1BE378A60486}"/>
              </a:ext>
            </a:extLst>
          </p:cNvPr>
          <p:cNvPicPr/>
          <p:nvPr/>
        </p:nvPicPr>
        <p:blipFill rotWithShape="1">
          <a:blip r:embed="rId5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4040885" y="0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2355-6DC5-7FFE-B200-359D6BC1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878A0-99A2-BC4C-BC36-983099855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2 0.58044 L 0.00286 -1.85185E-7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90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99" grpId="0" animBg="1"/>
      <p:bldP spid="102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1"/>
            <a:ext cx="16837572" cy="13716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3425419" y="2628899"/>
            <a:ext cx="9648870" cy="845820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l="-27920" r="-2792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Halber Rahmen 36"/>
          <p:cNvSpPr/>
          <p:nvPr/>
        </p:nvSpPr>
        <p:spPr>
          <a:xfrm rot="5400000">
            <a:off x="21690368" y="3038216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8" name="Halber Rahmen 37"/>
          <p:cNvSpPr/>
          <p:nvPr/>
        </p:nvSpPr>
        <p:spPr>
          <a:xfrm rot="10800000">
            <a:off x="21690368" y="9736057"/>
            <a:ext cx="894835" cy="894835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E992C-6B6B-3C21-0568-46A47D24B6BC}"/>
              </a:ext>
            </a:extLst>
          </p:cNvPr>
          <p:cNvSpPr txBox="1">
            <a:spLocks/>
          </p:cNvSpPr>
          <p:nvPr/>
        </p:nvSpPr>
        <p:spPr>
          <a:xfrm>
            <a:off x="13937834" y="3485632"/>
            <a:ext cx="7752534" cy="62973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 Stories – Transforming Challenges into Opportunities </a:t>
            </a:r>
            <a:endParaRPr lang="en-CA" sz="7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19F8DD-C11C-2DA2-9273-AD66A994343B}"/>
              </a:ext>
            </a:extLst>
          </p:cNvPr>
          <p:cNvSpPr txBox="1">
            <a:spLocks/>
          </p:cNvSpPr>
          <p:nvPr/>
        </p:nvSpPr>
        <p:spPr>
          <a:xfrm>
            <a:off x="757517" y="2405188"/>
            <a:ext cx="10515600" cy="1096118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1: Digital Transformation for AVL Manufacturing</a:t>
            </a:r>
            <a:endParaRPr lang="en-US" sz="3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Irregular inventory levels and delayed order fulfillment.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Implemented predictive analytics and Lean principles.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20% reduction in lead times and improved customer loyalty.</a:t>
            </a:r>
          </a:p>
          <a:p>
            <a:endParaRPr lang="en-US" sz="3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2: Operational Excellence for Lululemon Retail</a:t>
            </a:r>
            <a:endParaRPr lang="en-US" sz="3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Inventory control and inconsistent customer service.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Automated systems and standardised protocols.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Outcomes: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15% increase in customer satisfaction and cost savings.</a:t>
            </a:r>
          </a:p>
        </p:txBody>
      </p:sp>
      <p:pic>
        <p:nvPicPr>
          <p:cNvPr id="3" name="Picture 2" descr="A logo for a company&#10;&#10;Description automatically generated">
            <a:extLst>
              <a:ext uri="{FF2B5EF4-FFF2-40B4-BE49-F238E27FC236}">
                <a16:creationId xmlns:a16="http://schemas.microsoft.com/office/drawing/2014/main" id="{EC64D14F-DCD0-A4A5-95A9-E4A03121BA6A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544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22DDF8-F461-1F47-8A45-134E36202221}"/>
              </a:ext>
            </a:extLst>
          </p:cNvPr>
          <p:cNvSpPr/>
          <p:nvPr/>
        </p:nvSpPr>
        <p:spPr>
          <a:xfrm>
            <a:off x="14661791" y="-1"/>
            <a:ext cx="9715859" cy="13716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0"/>
          <p:cNvSpPr/>
          <p:nvPr/>
        </p:nvSpPr>
        <p:spPr>
          <a:xfrm>
            <a:off x="14700738" y="4292655"/>
            <a:ext cx="9924996" cy="9423345"/>
          </a:xfrm>
          <a:custGeom>
            <a:avLst/>
            <a:gdLst>
              <a:gd name="connsiteX0" fmla="*/ 0 w 5663381"/>
              <a:gd name="connsiteY0" fmla="*/ 0 h 3775588"/>
              <a:gd name="connsiteX1" fmla="*/ 5663381 w 5663381"/>
              <a:gd name="connsiteY1" fmla="*/ 0 h 3775588"/>
              <a:gd name="connsiteX2" fmla="*/ 5663381 w 5663381"/>
              <a:gd name="connsiteY2" fmla="*/ 3775588 h 3775588"/>
              <a:gd name="connsiteX3" fmla="*/ 0 w 5663381"/>
              <a:gd name="connsiteY3" fmla="*/ 3775588 h 3775588"/>
              <a:gd name="connsiteX4" fmla="*/ 0 w 5663381"/>
              <a:gd name="connsiteY4" fmla="*/ 0 h 3775588"/>
              <a:gd name="connsiteX0" fmla="*/ 0 w 5692878"/>
              <a:gd name="connsiteY0" fmla="*/ 0 h 3775588"/>
              <a:gd name="connsiteX1" fmla="*/ 5692878 w 5692878"/>
              <a:gd name="connsiteY1" fmla="*/ 1356851 h 3775588"/>
              <a:gd name="connsiteX2" fmla="*/ 5663381 w 5692878"/>
              <a:gd name="connsiteY2" fmla="*/ 3775588 h 3775588"/>
              <a:gd name="connsiteX3" fmla="*/ 0 w 5692878"/>
              <a:gd name="connsiteY3" fmla="*/ 3775588 h 3775588"/>
              <a:gd name="connsiteX4" fmla="*/ 0 w 5692878"/>
              <a:gd name="connsiteY4" fmla="*/ 0 h 377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8" h="3775588">
                <a:moveTo>
                  <a:pt x="0" y="0"/>
                </a:moveTo>
                <a:lnTo>
                  <a:pt x="5692878" y="1356851"/>
                </a:lnTo>
                <a:lnTo>
                  <a:pt x="5663381" y="3775588"/>
                </a:lnTo>
                <a:lnTo>
                  <a:pt x="0" y="377558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0"/>
          <p:cNvSpPr/>
          <p:nvPr/>
        </p:nvSpPr>
        <p:spPr>
          <a:xfrm>
            <a:off x="14700737" y="8369610"/>
            <a:ext cx="9924997" cy="5346389"/>
          </a:xfrm>
          <a:custGeom>
            <a:avLst/>
            <a:gdLst>
              <a:gd name="connsiteX0" fmla="*/ 0 w 5663381"/>
              <a:gd name="connsiteY0" fmla="*/ 0 h 3775588"/>
              <a:gd name="connsiteX1" fmla="*/ 5663381 w 5663381"/>
              <a:gd name="connsiteY1" fmla="*/ 0 h 3775588"/>
              <a:gd name="connsiteX2" fmla="*/ 5663381 w 5663381"/>
              <a:gd name="connsiteY2" fmla="*/ 3775588 h 3775588"/>
              <a:gd name="connsiteX3" fmla="*/ 0 w 5663381"/>
              <a:gd name="connsiteY3" fmla="*/ 3775588 h 3775588"/>
              <a:gd name="connsiteX4" fmla="*/ 0 w 5663381"/>
              <a:gd name="connsiteY4" fmla="*/ 0 h 3775588"/>
              <a:gd name="connsiteX0" fmla="*/ 0 w 5692878"/>
              <a:gd name="connsiteY0" fmla="*/ 0 h 3775588"/>
              <a:gd name="connsiteX1" fmla="*/ 5692878 w 5692878"/>
              <a:gd name="connsiteY1" fmla="*/ 1356851 h 3775588"/>
              <a:gd name="connsiteX2" fmla="*/ 5663381 w 5692878"/>
              <a:gd name="connsiteY2" fmla="*/ 3775588 h 3775588"/>
              <a:gd name="connsiteX3" fmla="*/ 0 w 5692878"/>
              <a:gd name="connsiteY3" fmla="*/ 3775588 h 3775588"/>
              <a:gd name="connsiteX4" fmla="*/ 0 w 5692878"/>
              <a:gd name="connsiteY4" fmla="*/ 0 h 377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8" h="3775588">
                <a:moveTo>
                  <a:pt x="0" y="0"/>
                </a:moveTo>
                <a:lnTo>
                  <a:pt x="5692878" y="1356851"/>
                </a:lnTo>
                <a:lnTo>
                  <a:pt x="5663381" y="3775588"/>
                </a:lnTo>
                <a:lnTo>
                  <a:pt x="0" y="377558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6E633C-21D0-0D41-A779-6A57F48457E6}"/>
              </a:ext>
            </a:extLst>
          </p:cNvPr>
          <p:cNvGrpSpPr/>
          <p:nvPr/>
        </p:nvGrpSpPr>
        <p:grpSpPr>
          <a:xfrm>
            <a:off x="2189215" y="3205465"/>
            <a:ext cx="9999610" cy="8458201"/>
            <a:chOff x="2189215" y="3205465"/>
            <a:chExt cx="9999610" cy="8458201"/>
          </a:xfrm>
        </p:grpSpPr>
        <p:sp>
          <p:nvSpPr>
            <p:cNvPr id="43" name="Halber Rahmen 13">
              <a:extLst>
                <a:ext uri="{FF2B5EF4-FFF2-40B4-BE49-F238E27FC236}">
                  <a16:creationId xmlns:a16="http://schemas.microsoft.com/office/drawing/2014/main" id="{888A0DBC-4696-D547-8D97-73CAEB1B1E88}"/>
                </a:ext>
              </a:extLst>
            </p:cNvPr>
            <p:cNvSpPr/>
            <p:nvPr/>
          </p:nvSpPr>
          <p:spPr>
            <a:xfrm rot="5400000">
              <a:off x="11293989" y="3205465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Halber Rahmen 14">
              <a:extLst>
                <a:ext uri="{FF2B5EF4-FFF2-40B4-BE49-F238E27FC236}">
                  <a16:creationId xmlns:a16="http://schemas.microsoft.com/office/drawing/2014/main" id="{532A092E-DE3C-4A40-897F-94D4A51D942D}"/>
                </a:ext>
              </a:extLst>
            </p:cNvPr>
            <p:cNvSpPr/>
            <p:nvPr/>
          </p:nvSpPr>
          <p:spPr>
            <a:xfrm rot="10800000">
              <a:off x="11293990" y="10768831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6" name="Halber Rahmen 13">
              <a:extLst>
                <a:ext uri="{FF2B5EF4-FFF2-40B4-BE49-F238E27FC236}">
                  <a16:creationId xmlns:a16="http://schemas.microsoft.com/office/drawing/2014/main" id="{7F0A0019-B7E9-9340-A1DA-161A843B6A64}"/>
                </a:ext>
              </a:extLst>
            </p:cNvPr>
            <p:cNvSpPr/>
            <p:nvPr/>
          </p:nvSpPr>
          <p:spPr>
            <a:xfrm rot="16200000" flipH="1">
              <a:off x="2189215" y="3205465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Halber Rahmen 14">
              <a:extLst>
                <a:ext uri="{FF2B5EF4-FFF2-40B4-BE49-F238E27FC236}">
                  <a16:creationId xmlns:a16="http://schemas.microsoft.com/office/drawing/2014/main" id="{C9ED62B6-EA3A-5743-B439-A21BFF95C872}"/>
                </a:ext>
              </a:extLst>
            </p:cNvPr>
            <p:cNvSpPr/>
            <p:nvPr/>
          </p:nvSpPr>
          <p:spPr>
            <a:xfrm rot="10800000" flipH="1">
              <a:off x="2189216" y="10768831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7167C4-ABED-96F9-2F04-C0F25FFA5248}"/>
              </a:ext>
            </a:extLst>
          </p:cNvPr>
          <p:cNvSpPr txBox="1"/>
          <p:nvPr/>
        </p:nvSpPr>
        <p:spPr>
          <a:xfrm>
            <a:off x="11809057" y="3424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Google Shape;631;p30">
            <a:extLst>
              <a:ext uri="{FF2B5EF4-FFF2-40B4-BE49-F238E27FC236}">
                <a16:creationId xmlns:a16="http://schemas.microsoft.com/office/drawing/2014/main" id="{A75749ED-9FA0-DEE0-88A0-FBE34C81834D}"/>
              </a:ext>
            </a:extLst>
          </p:cNvPr>
          <p:cNvSpPr txBox="1">
            <a:spLocks/>
          </p:cNvSpPr>
          <p:nvPr/>
        </p:nvSpPr>
        <p:spPr>
          <a:xfrm>
            <a:off x="16093836" y="5861441"/>
            <a:ext cx="8570845" cy="509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A6B"/>
              </a:buClr>
              <a:buSzPts val="3000"/>
              <a:buFont typeface="Montserrat"/>
              <a:buNone/>
              <a:tabLst/>
              <a:defRPr/>
            </a:pPr>
            <a:r>
              <a:rPr kumimoji="0" lang="en-CA" sz="7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sym typeface="Montserrat"/>
              </a:rPr>
              <a:t>MEET OUR TEAM</a:t>
            </a:r>
          </a:p>
        </p:txBody>
      </p:sp>
      <p:pic>
        <p:nvPicPr>
          <p:cNvPr id="14" name="Picture 13" descr="A logo for a company&#10;&#10;Description automatically generated">
            <a:extLst>
              <a:ext uri="{FF2B5EF4-FFF2-40B4-BE49-F238E27FC236}">
                <a16:creationId xmlns:a16="http://schemas.microsoft.com/office/drawing/2014/main" id="{C6BE6BB7-A035-5F14-F445-F9FAEF464055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13484546" y="3479180"/>
            <a:ext cx="960000" cy="984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8933D-4071-2B87-1803-085EABDB347D}"/>
              </a:ext>
            </a:extLst>
          </p:cNvPr>
          <p:cNvGrpSpPr/>
          <p:nvPr/>
        </p:nvGrpSpPr>
        <p:grpSpPr>
          <a:xfrm>
            <a:off x="211778" y="4849838"/>
            <a:ext cx="14232767" cy="5125435"/>
            <a:chOff x="2880155" y="5725549"/>
            <a:chExt cx="10815248" cy="26992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4013D8D-DA9C-FD1D-1051-743BBE2CD636}"/>
                </a:ext>
              </a:extLst>
            </p:cNvPr>
            <p:cNvSpPr/>
            <p:nvPr/>
          </p:nvSpPr>
          <p:spPr>
            <a:xfrm>
              <a:off x="9484790" y="5764224"/>
              <a:ext cx="2017265" cy="2660580"/>
            </a:xfrm>
            <a:prstGeom prst="roundRect">
              <a:avLst>
                <a:gd name="adj" fmla="val 15528"/>
              </a:avLst>
            </a:prstGeom>
            <a:solidFill>
              <a:schemeClr val="tx1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594360" tIns="37610" rIns="37610" bIns="37610" numCol="1" spcCol="1270" anchor="ctr" anchorCtr="0">
              <a:noAutofit/>
            </a:bodyPr>
            <a:lstStyle/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  <a:p>
              <a:pPr lvl="0"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D" sz="1100" b="1">
                <a:solidFill>
                  <a:prstClr val="white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318819-536F-E626-AE26-550561FD6890}"/>
                </a:ext>
              </a:extLst>
            </p:cNvPr>
            <p:cNvSpPr/>
            <p:nvPr/>
          </p:nvSpPr>
          <p:spPr>
            <a:xfrm flipH="1">
              <a:off x="5098092" y="5725549"/>
              <a:ext cx="2017267" cy="2699255"/>
            </a:xfrm>
            <a:prstGeom prst="roundRect">
              <a:avLst>
                <a:gd name="adj" fmla="val 15528"/>
              </a:avLst>
            </a:prstGeom>
            <a:solidFill>
              <a:schemeClr val="tx1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6576" tIns="37610" rIns="594360" bIns="37610" numCol="1" spcCol="1270" anchor="ctr" anchorCtr="0">
              <a:noAutofit/>
            </a:bodyPr>
            <a:lstStyle/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C8688C-A16B-6A3C-7ABB-D4C7F66DF5D2}"/>
                </a:ext>
              </a:extLst>
            </p:cNvPr>
            <p:cNvSpPr/>
            <p:nvPr/>
          </p:nvSpPr>
          <p:spPr>
            <a:xfrm flipH="1">
              <a:off x="11678138" y="5785799"/>
              <a:ext cx="2017265" cy="2618444"/>
            </a:xfrm>
            <a:prstGeom prst="roundRect">
              <a:avLst>
                <a:gd name="adj" fmla="val 15528"/>
              </a:avLst>
            </a:prstGeom>
            <a:solidFill>
              <a:schemeClr val="tx1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6576" tIns="37610" rIns="594360" bIns="37610" numCol="1" spcCol="1270" anchor="ctr" anchorCtr="0">
              <a:noAutofit/>
            </a:bodyPr>
            <a:lstStyle/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CE1270D-6BE1-E819-46DD-A7FE5FCD5178}"/>
                </a:ext>
              </a:extLst>
            </p:cNvPr>
            <p:cNvSpPr/>
            <p:nvPr/>
          </p:nvSpPr>
          <p:spPr>
            <a:xfrm>
              <a:off x="2880155" y="5725550"/>
              <a:ext cx="2017267" cy="2699256"/>
            </a:xfrm>
            <a:prstGeom prst="roundRect">
              <a:avLst>
                <a:gd name="adj" fmla="val 9179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1371600" rIns="91440" bIns="37610" numCol="1" spcCol="1270" anchor="ctr" anchorCtr="0">
              <a:noAutofit/>
            </a:bodyPr>
            <a:lstStyle/>
            <a:p>
              <a:pPr defTabSz="488950">
                <a:spcBef>
                  <a:spcPct val="0"/>
                </a:spcBef>
                <a:spcAft>
                  <a:spcPts val="200"/>
                </a:spcAft>
                <a:defRPr/>
              </a:pPr>
              <a:endParaRPr lang="en-IN" sz="1600" b="1">
                <a:solidFill>
                  <a:srgbClr val="FEFFFF"/>
                </a:solidFill>
              </a:endParaRPr>
            </a:p>
            <a:p>
              <a:pPr defTabSz="48895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lang="en-IN" sz="1600" b="1" err="1">
                  <a:solidFill>
                    <a:srgbClr val="FEFFFF"/>
                  </a:solidFill>
                </a:rPr>
                <a:t>Rutvi</a:t>
              </a:r>
              <a:r>
                <a:rPr lang="en-IN" sz="1600" b="1">
                  <a:solidFill>
                    <a:srgbClr val="FEFFFF"/>
                  </a:solidFill>
                </a:rPr>
                <a:t> Patel</a:t>
              </a:r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Project Manager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F2C07A-6A5D-44A7-63C6-E85D6923CB42}"/>
                </a:ext>
              </a:extLst>
            </p:cNvPr>
            <p:cNvSpPr/>
            <p:nvPr/>
          </p:nvSpPr>
          <p:spPr>
            <a:xfrm flipH="1">
              <a:off x="7291442" y="5749778"/>
              <a:ext cx="2017265" cy="2675026"/>
            </a:xfrm>
            <a:prstGeom prst="roundRect">
              <a:avLst>
                <a:gd name="adj" fmla="val 15528"/>
              </a:avLst>
            </a:prstGeom>
            <a:solidFill>
              <a:schemeClr val="tx1"/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36576" tIns="37610" rIns="594360" bIns="37610" numCol="1" spcCol="1270" anchor="ctr" anchorCtr="0">
              <a:noAutofit/>
            </a:bodyPr>
            <a:lstStyle/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endParaRPr kumimoji="0" lang="en-ID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26C33FF6-F146-20BE-2BB6-65900578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925" y="5888691"/>
              <a:ext cx="1453919" cy="1529329"/>
            </a:xfrm>
            <a:prstGeom prst="rect">
              <a:avLst/>
            </a:prstGeom>
          </p:spPr>
        </p:pic>
        <p:pic>
          <p:nvPicPr>
            <p:cNvPr id="16" name="Picture 15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B3DD2028-F9F5-5AB3-047D-B9B422B2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483" y="6027856"/>
              <a:ext cx="1464610" cy="1390164"/>
            </a:xfrm>
            <a:prstGeom prst="rect">
              <a:avLst/>
            </a:prstGeom>
          </p:spPr>
        </p:pic>
        <p:pic>
          <p:nvPicPr>
            <p:cNvPr id="17" name="Picture 16" descr="A person in a suit&#10;&#10;Description automatically generated">
              <a:extLst>
                <a:ext uri="{FF2B5EF4-FFF2-40B4-BE49-F238E27FC236}">
                  <a16:creationId xmlns:a16="http://schemas.microsoft.com/office/drawing/2014/main" id="{125D0333-BA76-A168-EAC0-0D3F22FC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6886" y="5920430"/>
              <a:ext cx="1308204" cy="1442782"/>
            </a:xfrm>
            <a:prstGeom prst="rect">
              <a:avLst/>
            </a:prstGeom>
          </p:spPr>
        </p:pic>
        <p:pic>
          <p:nvPicPr>
            <p:cNvPr id="22" name="Picture 4" descr="Your profile picture">
              <a:extLst>
                <a:ext uri="{FF2B5EF4-FFF2-40B4-BE49-F238E27FC236}">
                  <a16:creationId xmlns:a16="http://schemas.microsoft.com/office/drawing/2014/main" id="{6D7C9B0F-8D2D-E65E-D69A-6EA5EEC85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409" y="5904775"/>
              <a:ext cx="1529329" cy="151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person wearing glasses and smiling&#10;&#10;Description automatically generated">
              <a:extLst>
                <a:ext uri="{FF2B5EF4-FFF2-40B4-BE49-F238E27FC236}">
                  <a16:creationId xmlns:a16="http://schemas.microsoft.com/office/drawing/2014/main" id="{AB7C39B4-7661-7149-408E-893124AA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956" y="5959824"/>
              <a:ext cx="1553395" cy="151367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CB3E6-7166-FA05-564B-4B76DA750241}"/>
                </a:ext>
              </a:extLst>
            </p:cNvPr>
            <p:cNvSpPr txBox="1"/>
            <p:nvPr/>
          </p:nvSpPr>
          <p:spPr>
            <a:xfrm>
              <a:off x="7500789" y="7573017"/>
              <a:ext cx="177329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1200" cap="none" spc="0" normalizeH="0" baseline="0" noProof="0">
                  <a:ln>
                    <a:noFill/>
                  </a:ln>
                  <a:solidFill>
                    <a:srgbClr val="FE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Sandra Marya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0" i="0" u="none" strike="noStrike" kern="1200" cap="none" spc="0" normalizeH="0" baseline="0" noProof="0">
                  <a:ln>
                    <a:noFill/>
                  </a:ln>
                  <a:solidFill>
                    <a:srgbClr val="FE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Business Analyst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D47DC3-5B23-C1B2-E95C-110CA6BB373B}"/>
                </a:ext>
              </a:extLst>
            </p:cNvPr>
            <p:cNvSpPr txBox="1"/>
            <p:nvPr/>
          </p:nvSpPr>
          <p:spPr>
            <a:xfrm>
              <a:off x="9716723" y="7649961"/>
              <a:ext cx="159586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Prachi Arora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FE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Business Analyst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AFFEE9-9C1B-B2BE-EE03-7BE8AC4259A0}"/>
                </a:ext>
              </a:extLst>
            </p:cNvPr>
            <p:cNvSpPr txBox="1"/>
            <p:nvPr/>
          </p:nvSpPr>
          <p:spPr>
            <a:xfrm>
              <a:off x="5220076" y="7456455"/>
              <a:ext cx="1773298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Sruthi        Abraham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Team Lead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050F76-C926-B6D3-3017-3B9BA6FB45D4}"/>
                </a:ext>
              </a:extLst>
            </p:cNvPr>
            <p:cNvSpPr txBox="1"/>
            <p:nvPr/>
          </p:nvSpPr>
          <p:spPr>
            <a:xfrm>
              <a:off x="11922105" y="7473498"/>
              <a:ext cx="1773298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Rama Murthy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Business Analyst</a:t>
              </a:r>
            </a:p>
          </p:txBody>
        </p:sp>
      </p:grpSp>
      <p:pic>
        <p:nvPicPr>
          <p:cNvPr id="29" name="Picture 28" descr="A logo for a company&#10;&#10;Description automatically generated">
            <a:extLst>
              <a:ext uri="{FF2B5EF4-FFF2-40B4-BE49-F238E27FC236}">
                <a16:creationId xmlns:a16="http://schemas.microsoft.com/office/drawing/2014/main" id="{706D0D0D-92D5-32F5-170A-ABAF7FCF0452}"/>
              </a:ext>
            </a:extLst>
          </p:cNvPr>
          <p:cNvPicPr/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9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 flipH="1">
            <a:off x="0" y="3170767"/>
            <a:ext cx="24377650" cy="845820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AEF63E-AAF4-FE4D-9593-EA8377215DD2}"/>
              </a:ext>
            </a:extLst>
          </p:cNvPr>
          <p:cNvGrpSpPr/>
          <p:nvPr/>
        </p:nvGrpSpPr>
        <p:grpSpPr>
          <a:xfrm>
            <a:off x="-1" y="1"/>
            <a:ext cx="24377650" cy="13715999"/>
            <a:chOff x="-1" y="1"/>
            <a:chExt cx="24377650" cy="13715999"/>
          </a:xfrm>
        </p:grpSpPr>
        <p:sp>
          <p:nvSpPr>
            <p:cNvPr id="6" name="Rechteck 5"/>
            <p:cNvSpPr/>
            <p:nvPr/>
          </p:nvSpPr>
          <p:spPr>
            <a:xfrm>
              <a:off x="-1" y="1"/>
              <a:ext cx="24377650" cy="3170764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5">
              <a:extLst>
                <a:ext uri="{FF2B5EF4-FFF2-40B4-BE49-F238E27FC236}">
                  <a16:creationId xmlns:a16="http://schemas.microsoft.com/office/drawing/2014/main" id="{A7649247-FA71-5947-B69F-6FEB8AE4221D}"/>
                </a:ext>
              </a:extLst>
            </p:cNvPr>
            <p:cNvSpPr/>
            <p:nvPr/>
          </p:nvSpPr>
          <p:spPr>
            <a:xfrm>
              <a:off x="-1" y="10545236"/>
              <a:ext cx="24377650" cy="3170764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hteck 37">
            <a:extLst>
              <a:ext uri="{FF2B5EF4-FFF2-40B4-BE49-F238E27FC236}">
                <a16:creationId xmlns:a16="http://schemas.microsoft.com/office/drawing/2014/main" id="{793839AD-A145-734B-BAAB-079554943BD8}"/>
              </a:ext>
            </a:extLst>
          </p:cNvPr>
          <p:cNvSpPr/>
          <p:nvPr/>
        </p:nvSpPr>
        <p:spPr>
          <a:xfrm flipH="1">
            <a:off x="1460317" y="2715227"/>
            <a:ext cx="21501283" cy="936928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25">
            <a:extLst>
              <a:ext uri="{FF2B5EF4-FFF2-40B4-BE49-F238E27FC236}">
                <a16:creationId xmlns:a16="http://schemas.microsoft.com/office/drawing/2014/main" id="{098B4408-B150-0D40-B822-55A784E49D05}"/>
              </a:ext>
            </a:extLst>
          </p:cNvPr>
          <p:cNvSpPr/>
          <p:nvPr/>
        </p:nvSpPr>
        <p:spPr>
          <a:xfrm>
            <a:off x="1460316" y="3170766"/>
            <a:ext cx="21457017" cy="845820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BF87A9-DFED-8C27-D476-41EAEB73DF51}"/>
              </a:ext>
            </a:extLst>
          </p:cNvPr>
          <p:cNvSpPr txBox="1">
            <a:spLocks/>
          </p:cNvSpPr>
          <p:nvPr/>
        </p:nvSpPr>
        <p:spPr>
          <a:xfrm>
            <a:off x="1460316" y="437313"/>
            <a:ext cx="13398684" cy="131443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Roles And Responsibilities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CA8270-D4EA-A6A9-3DB5-D1852EED796F}"/>
              </a:ext>
            </a:extLst>
          </p:cNvPr>
          <p:cNvSpPr txBox="1">
            <a:spLocks/>
          </p:cNvSpPr>
          <p:nvPr/>
        </p:nvSpPr>
        <p:spPr>
          <a:xfrm>
            <a:off x="1460316" y="6008801"/>
            <a:ext cx="22213975" cy="45943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RUTVI MANISHBHAI PATEL – PROJECT MANAGER</a:t>
            </a:r>
            <a:endPara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the entire management of the project, ensuring tasks are completed smoothly.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Proactively checks in with team members, identifies challenges, and provides assistance as needed.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Acts as the point of contact for emerging concerns, resolving issues swiftly to maintain project schedule.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SRUTHI ABRAHAM – TEAM LEADER</a:t>
            </a:r>
            <a:endPara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Responsible for task management and team coordination.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task completion, ensuring deadlines are met, and resolves bottlenecks that arise.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Plays a key role in ensuring the team's efficiency and timely delivery of outcomes.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SANDRA MARYA – BUSINESS ANALYST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PRACHI ARORA – BUSINESS ANALYST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RAMA MURTHY VARAHABHATLA KARTHIK VENKATA – BUSINESS ANALYST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Conducts research on assigned areas related to the TD Bank and WiTricity purchase process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Evaluates costs, predicted revenues, and performs cost-benefit analysis  for the project.</a:t>
            </a:r>
          </a:p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Gathers insights on technological, operational, and financial factors to identify obstacles and opportunities.</a:t>
            </a:r>
            <a:endParaRPr lang="en-CA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1AFFF843-B567-C8B6-A3F5-33DB3EE0CCF8}"/>
              </a:ext>
            </a:extLst>
          </p:cNvPr>
          <p:cNvPicPr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340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 rot="5400000" flipH="1">
            <a:off x="-3255393" y="3373626"/>
            <a:ext cx="15549766" cy="8973078"/>
          </a:xfrm>
          <a:prstGeom prst="rect">
            <a:avLst/>
          </a:prstGeom>
          <a:blipFill dpi="0" rotWithShape="1">
            <a:blip r:embed="rId3">
              <a:alphaModFix amt="75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Halber Rahmen 13">
            <a:extLst>
              <a:ext uri="{FF2B5EF4-FFF2-40B4-BE49-F238E27FC236}">
                <a16:creationId xmlns:a16="http://schemas.microsoft.com/office/drawing/2014/main" id="{770ABAAC-215E-E640-AE92-894D30CAE01D}"/>
              </a:ext>
            </a:extLst>
          </p:cNvPr>
          <p:cNvSpPr/>
          <p:nvPr/>
        </p:nvSpPr>
        <p:spPr>
          <a:xfrm rot="5400000">
            <a:off x="6694304" y="2741287"/>
            <a:ext cx="900461" cy="865337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Halber Rahmen 14">
            <a:extLst>
              <a:ext uri="{FF2B5EF4-FFF2-40B4-BE49-F238E27FC236}">
                <a16:creationId xmlns:a16="http://schemas.microsoft.com/office/drawing/2014/main" id="{1D7C0185-3D18-A944-86CC-8743CDE270CA}"/>
              </a:ext>
            </a:extLst>
          </p:cNvPr>
          <p:cNvSpPr/>
          <p:nvPr/>
        </p:nvSpPr>
        <p:spPr>
          <a:xfrm rot="10800000">
            <a:off x="6711867" y="10287090"/>
            <a:ext cx="865337" cy="900461"/>
          </a:xfrm>
          <a:prstGeom prst="halfFrame">
            <a:avLst>
              <a:gd name="adj1" fmla="val 5428"/>
              <a:gd name="adj2" fmla="val 49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03C7CED-4F6D-70BC-B2AB-BE85A88AB807}"/>
              </a:ext>
            </a:extLst>
          </p:cNvPr>
          <p:cNvSpPr txBox="1">
            <a:spLocks/>
          </p:cNvSpPr>
          <p:nvPr/>
        </p:nvSpPr>
        <p:spPr>
          <a:xfrm>
            <a:off x="177722" y="2488191"/>
            <a:ext cx="7228188" cy="437714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Strengths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skilled team</a:t>
            </a: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presence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Innovative, client-focused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leadership driving strategic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Proven track record of high-impact results.</a:t>
            </a:r>
          </a:p>
          <a:p>
            <a:endParaRPr lang="en-CA" sz="3600" b="1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7E609E9-5493-BDBB-A2AA-5091518779A1}"/>
              </a:ext>
            </a:extLst>
          </p:cNvPr>
          <p:cNvSpPr txBox="1"/>
          <p:nvPr/>
        </p:nvSpPr>
        <p:spPr>
          <a:xfrm>
            <a:off x="17045508" y="1283210"/>
            <a:ext cx="7106597" cy="554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Weaknesses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North American Reliance.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global footprint</a:t>
            </a:r>
            <a:endParaRPr lang="en-CA" sz="3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Resource challenges in global expansion.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/>
              <a:t>Revenue dependence on a few key clients.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F4EBC8E-E1A1-781B-448D-7BF8CA60A1C5}"/>
              </a:ext>
            </a:extLst>
          </p:cNvPr>
          <p:cNvSpPr txBox="1"/>
          <p:nvPr/>
        </p:nvSpPr>
        <p:spPr>
          <a:xfrm>
            <a:off x="177722" y="8184238"/>
            <a:ext cx="6154537" cy="471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Rising demand for consulting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Adoption of cutting-edge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Eco-friendly solutions and green technologies.</a:t>
            </a:r>
            <a:endParaRPr lang="en-US" sz="3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1A55747-C2A1-039F-9D8B-1B98E91C0414}"/>
              </a:ext>
            </a:extLst>
          </p:cNvPr>
          <p:cNvSpPr txBox="1"/>
          <p:nvPr/>
        </p:nvSpPr>
        <p:spPr>
          <a:xfrm>
            <a:off x="17339983" y="8362051"/>
            <a:ext cx="62422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Intense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Economic fluctuations affecting client budgets.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Regulatory risks</a:t>
            </a:r>
          </a:p>
          <a:p>
            <a:endParaRPr lang="en-US" sz="3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Title 1">
            <a:extLst>
              <a:ext uri="{FF2B5EF4-FFF2-40B4-BE49-F238E27FC236}">
                <a16:creationId xmlns:a16="http://schemas.microsoft.com/office/drawing/2014/main" id="{A1F79804-CB36-48C0-E43C-0754029A486E}"/>
              </a:ext>
            </a:extLst>
          </p:cNvPr>
          <p:cNvSpPr txBox="1">
            <a:spLocks/>
          </p:cNvSpPr>
          <p:nvPr/>
        </p:nvSpPr>
        <p:spPr>
          <a:xfrm>
            <a:off x="9150799" y="150177"/>
            <a:ext cx="14272743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SWOT Analysis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367801-CC1C-A094-718C-DA3168F72CE6}"/>
              </a:ext>
            </a:extLst>
          </p:cNvPr>
          <p:cNvGrpSpPr/>
          <p:nvPr/>
        </p:nvGrpSpPr>
        <p:grpSpPr>
          <a:xfrm>
            <a:off x="9150800" y="3173954"/>
            <a:ext cx="7894708" cy="7555004"/>
            <a:chOff x="8398777" y="2969328"/>
            <a:chExt cx="7096066" cy="9219308"/>
          </a:xfrm>
        </p:grpSpPr>
        <p:sp>
          <p:nvSpPr>
            <p:cNvPr id="96" name="Google Shape;544;p23">
              <a:extLst>
                <a:ext uri="{FF2B5EF4-FFF2-40B4-BE49-F238E27FC236}">
                  <a16:creationId xmlns:a16="http://schemas.microsoft.com/office/drawing/2014/main" id="{30F3CBF2-7C40-5319-763E-7B3B774FD142}"/>
                </a:ext>
              </a:extLst>
            </p:cNvPr>
            <p:cNvSpPr/>
            <p:nvPr/>
          </p:nvSpPr>
          <p:spPr>
            <a:xfrm>
              <a:off x="8398777" y="7578982"/>
              <a:ext cx="3557769" cy="4609654"/>
            </a:xfrm>
            <a:custGeom>
              <a:avLst/>
              <a:gdLst/>
              <a:ahLst/>
              <a:cxnLst/>
              <a:rect l="l" t="t" r="r" b="b"/>
              <a:pathLst>
                <a:path w="3234961" h="3230281" extrusionOk="0">
                  <a:moveTo>
                    <a:pt x="0" y="0"/>
                  </a:moveTo>
                  <a:lnTo>
                    <a:pt x="3234960" y="0"/>
                  </a:lnTo>
                  <a:lnTo>
                    <a:pt x="3234960" y="3230281"/>
                  </a:lnTo>
                  <a:lnTo>
                    <a:pt x="0" y="3230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98898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7" name="Google Shape;545;p23">
              <a:extLst>
                <a:ext uri="{FF2B5EF4-FFF2-40B4-BE49-F238E27FC236}">
                  <a16:creationId xmlns:a16="http://schemas.microsoft.com/office/drawing/2014/main" id="{892CE183-763C-A12D-658B-98435B76CA36}"/>
                </a:ext>
              </a:extLst>
            </p:cNvPr>
            <p:cNvSpPr/>
            <p:nvPr/>
          </p:nvSpPr>
          <p:spPr>
            <a:xfrm rot="10800000">
              <a:off x="11937074" y="2969328"/>
              <a:ext cx="3557769" cy="4609654"/>
            </a:xfrm>
            <a:custGeom>
              <a:avLst/>
              <a:gdLst/>
              <a:ahLst/>
              <a:cxnLst/>
              <a:rect l="l" t="t" r="r" b="b"/>
              <a:pathLst>
                <a:path w="3234961" h="3230281" extrusionOk="0">
                  <a:moveTo>
                    <a:pt x="0" y="0"/>
                  </a:moveTo>
                  <a:lnTo>
                    <a:pt x="3234960" y="0"/>
                  </a:lnTo>
                  <a:lnTo>
                    <a:pt x="3234960" y="3230281"/>
                  </a:lnTo>
                  <a:lnTo>
                    <a:pt x="0" y="32302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98898"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8" name="Google Shape;546;p23">
              <a:extLst>
                <a:ext uri="{FF2B5EF4-FFF2-40B4-BE49-F238E27FC236}">
                  <a16:creationId xmlns:a16="http://schemas.microsoft.com/office/drawing/2014/main" id="{E007D9E7-96D0-4229-41D7-62F46D709AFC}"/>
                </a:ext>
              </a:extLst>
            </p:cNvPr>
            <p:cNvSpPr/>
            <p:nvPr/>
          </p:nvSpPr>
          <p:spPr>
            <a:xfrm>
              <a:off x="11937074" y="7578982"/>
              <a:ext cx="3557769" cy="4609654"/>
            </a:xfrm>
            <a:custGeom>
              <a:avLst/>
              <a:gdLst/>
              <a:ahLst/>
              <a:cxnLst/>
              <a:rect l="l" t="t" r="r" b="b"/>
              <a:pathLst>
                <a:path w="3234961" h="3230281" extrusionOk="0">
                  <a:moveTo>
                    <a:pt x="0" y="0"/>
                  </a:moveTo>
                  <a:lnTo>
                    <a:pt x="3234960" y="0"/>
                  </a:lnTo>
                  <a:lnTo>
                    <a:pt x="3234960" y="3230281"/>
                  </a:lnTo>
                  <a:lnTo>
                    <a:pt x="0" y="3230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9" name="Google Shape;547;p23">
              <a:extLst>
                <a:ext uri="{FF2B5EF4-FFF2-40B4-BE49-F238E27FC236}">
                  <a16:creationId xmlns:a16="http://schemas.microsoft.com/office/drawing/2014/main" id="{6AC9BF31-E24C-CA8C-9D10-8B996B21AC57}"/>
                </a:ext>
              </a:extLst>
            </p:cNvPr>
            <p:cNvSpPr/>
            <p:nvPr/>
          </p:nvSpPr>
          <p:spPr>
            <a:xfrm rot="10800000">
              <a:off x="8398777" y="2969328"/>
              <a:ext cx="3557769" cy="4609654"/>
            </a:xfrm>
            <a:custGeom>
              <a:avLst/>
              <a:gdLst/>
              <a:ahLst/>
              <a:cxnLst/>
              <a:rect l="l" t="t" r="r" b="b"/>
              <a:pathLst>
                <a:path w="3234961" h="3230281" extrusionOk="0">
                  <a:moveTo>
                    <a:pt x="0" y="0"/>
                  </a:moveTo>
                  <a:lnTo>
                    <a:pt x="3234960" y="0"/>
                  </a:lnTo>
                  <a:lnTo>
                    <a:pt x="3234960" y="3230281"/>
                  </a:lnTo>
                  <a:lnTo>
                    <a:pt x="0" y="3230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117" name="Google Shape;548;p23">
              <a:extLst>
                <a:ext uri="{FF2B5EF4-FFF2-40B4-BE49-F238E27FC236}">
                  <a16:creationId xmlns:a16="http://schemas.microsoft.com/office/drawing/2014/main" id="{9C84C431-8E50-EA44-AE0C-39DDA58FB470}"/>
                </a:ext>
              </a:extLst>
            </p:cNvPr>
            <p:cNvGrpSpPr/>
            <p:nvPr/>
          </p:nvGrpSpPr>
          <p:grpSpPr>
            <a:xfrm>
              <a:off x="11486050" y="4672185"/>
              <a:ext cx="899384" cy="1166983"/>
              <a:chOff x="0" y="0"/>
              <a:chExt cx="812800" cy="812800"/>
            </a:xfrm>
          </p:grpSpPr>
          <p:sp>
            <p:nvSpPr>
              <p:cNvPr id="118" name="Google Shape;549;p23">
                <a:extLst>
                  <a:ext uri="{FF2B5EF4-FFF2-40B4-BE49-F238E27FC236}">
                    <a16:creationId xmlns:a16="http://schemas.microsoft.com/office/drawing/2014/main" id="{AE394F3A-405B-C374-F331-62F6189EC0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6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50;p23">
                <a:extLst>
                  <a:ext uri="{FF2B5EF4-FFF2-40B4-BE49-F238E27FC236}">
                    <a16:creationId xmlns:a16="http://schemas.microsoft.com/office/drawing/2014/main" id="{35E98FF6-4671-14F6-F38E-BE52678DAC3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551;p23">
              <a:extLst>
                <a:ext uri="{FF2B5EF4-FFF2-40B4-BE49-F238E27FC236}">
                  <a16:creationId xmlns:a16="http://schemas.microsoft.com/office/drawing/2014/main" id="{5390BD29-FF18-3B24-3B1F-26194B9A6AC9}"/>
                </a:ext>
              </a:extLst>
            </p:cNvPr>
            <p:cNvGrpSpPr/>
            <p:nvPr/>
          </p:nvGrpSpPr>
          <p:grpSpPr>
            <a:xfrm>
              <a:off x="13266266" y="6874222"/>
              <a:ext cx="899384" cy="1166983"/>
              <a:chOff x="0" y="0"/>
              <a:chExt cx="812800" cy="812800"/>
            </a:xfrm>
          </p:grpSpPr>
          <p:sp>
            <p:nvSpPr>
              <p:cNvPr id="184" name="Google Shape;552;p23">
                <a:extLst>
                  <a:ext uri="{FF2B5EF4-FFF2-40B4-BE49-F238E27FC236}">
                    <a16:creationId xmlns:a16="http://schemas.microsoft.com/office/drawing/2014/main" id="{849037C1-4BDC-4FB5-C683-551A77E7CD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6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553;p23">
                <a:extLst>
                  <a:ext uri="{FF2B5EF4-FFF2-40B4-BE49-F238E27FC236}">
                    <a16:creationId xmlns:a16="http://schemas.microsoft.com/office/drawing/2014/main" id="{FB99623C-F8D9-E8C6-97C2-B12B231C881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554;p23">
              <a:extLst>
                <a:ext uri="{FF2B5EF4-FFF2-40B4-BE49-F238E27FC236}">
                  <a16:creationId xmlns:a16="http://schemas.microsoft.com/office/drawing/2014/main" id="{4DB13C7E-D905-CC53-D95C-D1D3DE3BF821}"/>
                </a:ext>
              </a:extLst>
            </p:cNvPr>
            <p:cNvGrpSpPr/>
            <p:nvPr/>
          </p:nvGrpSpPr>
          <p:grpSpPr>
            <a:xfrm>
              <a:off x="11486050" y="9300319"/>
              <a:ext cx="899384" cy="1166983"/>
              <a:chOff x="0" y="0"/>
              <a:chExt cx="812800" cy="812800"/>
            </a:xfrm>
          </p:grpSpPr>
          <p:sp>
            <p:nvSpPr>
              <p:cNvPr id="187" name="Google Shape;555;p23">
                <a:extLst>
                  <a:ext uri="{FF2B5EF4-FFF2-40B4-BE49-F238E27FC236}">
                    <a16:creationId xmlns:a16="http://schemas.microsoft.com/office/drawing/2014/main" id="{3AC64DAC-A5B2-215E-8E3D-5D73FB98104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6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556;p23">
                <a:extLst>
                  <a:ext uri="{FF2B5EF4-FFF2-40B4-BE49-F238E27FC236}">
                    <a16:creationId xmlns:a16="http://schemas.microsoft.com/office/drawing/2014/main" id="{E120EB4D-C3CF-7CFD-FA4B-4A4457D9ECD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557;p23">
              <a:extLst>
                <a:ext uri="{FF2B5EF4-FFF2-40B4-BE49-F238E27FC236}">
                  <a16:creationId xmlns:a16="http://schemas.microsoft.com/office/drawing/2014/main" id="{2A04B430-725E-0853-FB6E-5D98F72EC999}"/>
                </a:ext>
              </a:extLst>
            </p:cNvPr>
            <p:cNvGrpSpPr/>
            <p:nvPr/>
          </p:nvGrpSpPr>
          <p:grpSpPr>
            <a:xfrm>
              <a:off x="9727970" y="6874222"/>
              <a:ext cx="899384" cy="1166983"/>
              <a:chOff x="0" y="0"/>
              <a:chExt cx="812800" cy="812800"/>
            </a:xfrm>
          </p:grpSpPr>
          <p:sp>
            <p:nvSpPr>
              <p:cNvPr id="190" name="Google Shape;558;p23">
                <a:extLst>
                  <a:ext uri="{FF2B5EF4-FFF2-40B4-BE49-F238E27FC236}">
                    <a16:creationId xmlns:a16="http://schemas.microsoft.com/office/drawing/2014/main" id="{AF03FE4D-A025-D330-D843-FEF1B55021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6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59;p23">
                <a:extLst>
                  <a:ext uri="{FF2B5EF4-FFF2-40B4-BE49-F238E27FC236}">
                    <a16:creationId xmlns:a16="http://schemas.microsoft.com/office/drawing/2014/main" id="{D3798B73-AFE6-0CF0-DEC3-3B613855F03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2" name="Google Shape;570;p23">
              <a:extLst>
                <a:ext uri="{FF2B5EF4-FFF2-40B4-BE49-F238E27FC236}">
                  <a16:creationId xmlns:a16="http://schemas.microsoft.com/office/drawing/2014/main" id="{98236B60-F21B-2F65-E6EB-EA15D64EA4F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75769" y="4699937"/>
              <a:ext cx="1604185" cy="195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571;p23">
              <a:extLst>
                <a:ext uri="{FF2B5EF4-FFF2-40B4-BE49-F238E27FC236}">
                  <a16:creationId xmlns:a16="http://schemas.microsoft.com/office/drawing/2014/main" id="{B3DFF657-08C3-51AF-1C4D-62735AE2A15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763866" y="4732636"/>
              <a:ext cx="1408063" cy="1766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572;p23">
              <a:extLst>
                <a:ext uri="{FF2B5EF4-FFF2-40B4-BE49-F238E27FC236}">
                  <a16:creationId xmlns:a16="http://schemas.microsoft.com/office/drawing/2014/main" id="{A5DB1ACC-17C6-7F61-16B4-599893544BD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715078" y="8552868"/>
              <a:ext cx="1408057" cy="180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573;p23">
              <a:extLst>
                <a:ext uri="{FF2B5EF4-FFF2-40B4-BE49-F238E27FC236}">
                  <a16:creationId xmlns:a16="http://schemas.microsoft.com/office/drawing/2014/main" id="{7187CB23-5758-239C-2183-5CFB4ACF2F9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42091" y="8399198"/>
              <a:ext cx="1146682" cy="21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570;p23">
              <a:extLst>
                <a:ext uri="{FF2B5EF4-FFF2-40B4-BE49-F238E27FC236}">
                  <a16:creationId xmlns:a16="http://schemas.microsoft.com/office/drawing/2014/main" id="{57FAD24F-13D7-F1C0-6F32-66F3B1C65D7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91297" y="7691731"/>
              <a:ext cx="1604185" cy="1952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Picture 200" descr="A logo for a company&#10;&#10;Description automatically generated">
            <a:extLst>
              <a:ext uri="{FF2B5EF4-FFF2-40B4-BE49-F238E27FC236}">
                <a16:creationId xmlns:a16="http://schemas.microsoft.com/office/drawing/2014/main" id="{8E36CA0F-1D1B-5CFF-7456-659CACF211E5}"/>
              </a:ext>
            </a:extLst>
          </p:cNvPr>
          <p:cNvPicPr/>
          <p:nvPr/>
        </p:nvPicPr>
        <p:blipFill rotWithShape="1">
          <a:blip r:embed="rId10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t="15948" r="16496" b="15944"/>
          <a:stretch/>
        </p:blipFill>
        <p:spPr bwMode="auto">
          <a:xfrm>
            <a:off x="22786911" y="85282"/>
            <a:ext cx="1590740" cy="1619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73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 -0.01169 L 0.15851 -0.01169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enutzerdefiniert 302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3196</Words>
  <Application>Microsoft Office PowerPoint</Application>
  <PresentationFormat>Custom</PresentationFormat>
  <Paragraphs>513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Aptos</vt:lpstr>
      <vt:lpstr>Arial</vt:lpstr>
      <vt:lpstr>Calibri</vt:lpstr>
      <vt:lpstr>Century Gothic</vt:lpstr>
      <vt:lpstr>Montserrat</vt:lpstr>
      <vt:lpstr>Open Sans</vt:lpstr>
      <vt:lpstr>Posterama Text SemiBold</vt:lpstr>
      <vt:lpstr>Roca Two</vt:lpstr>
      <vt:lpstr>Wingdings</vt:lpstr>
      <vt:lpstr>Office Theme</vt:lpstr>
      <vt:lpstr>Showeet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Scope</vt:lpstr>
      <vt:lpstr>PowerPoint Presentation</vt:lpstr>
      <vt:lpstr>PowerPoint Presentation</vt:lpstr>
      <vt:lpstr>PowerPoint Presentation</vt:lpstr>
      <vt:lpstr>AS-IS Flow</vt:lpstr>
      <vt:lpstr>Solution 1: Product Implementation of WiTricity’s Wireless Charging Technology</vt:lpstr>
      <vt:lpstr>Solution  2: Space Sector Financial Products</vt:lpstr>
      <vt:lpstr>Solution 3: TD’s Logistics Leap with TForce Acquisition</vt:lpstr>
      <vt:lpstr>Solution 4: Do-Nothing Option</vt:lpstr>
      <vt:lpstr>Evaluation Criteria</vt:lpstr>
      <vt:lpstr>Risks and Mitigations</vt:lpstr>
      <vt:lpstr>Risks and Mitigations (Cont...)</vt:lpstr>
      <vt:lpstr>Test Strategy for WiTricity Integration</vt:lpstr>
      <vt:lpstr>Test Strategy (Conti…)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 &amp; Data Element Requirements</vt:lpstr>
      <vt:lpstr>TO-BE Design</vt:lpstr>
      <vt:lpstr>Transition Requirements </vt:lpstr>
      <vt:lpstr>Conclusion</vt:lpstr>
      <vt:lpstr>PowerPoint Presentation</vt:lpstr>
      <vt:lpstr>News Board</vt:lpstr>
      <vt:lpstr>Call of Action - The Wireless Revolution: A Bold Step into the Green Economy</vt:lpstr>
      <vt:lpstr>Call of Action (Cont.)</vt:lpstr>
      <vt:lpstr>Contact Us</vt:lpstr>
      <vt:lpstr>References</vt:lpstr>
      <vt:lpstr>THANK YOU</vt:lpstr>
    </vt:vector>
  </TitlesOfParts>
  <Manager>You Exec (https://youexec.com/plus)</Manager>
  <Company>You Exec (https://youexec.com/plus)</Company>
  <LinksUpToDate>false</LinksUpToDate>
  <SharedDoc>false</SharedDoc>
  <HyperlinkBase>You Exec (https://youexec.com/plus)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Pitch Deck 2019</dc:title>
  <dc:subject>Ultimate pitch Deck 2019</dc:subject>
  <dc:creator>You Exec (https://youexec.com/plus)</dc:creator>
  <cp:keywords>You Exec (https://youexec.com/plus)</cp:keywords>
  <dc:description>You Exec (https://youexec.com/plus)</dc:description>
  <cp:lastModifiedBy>Sruthi Abraham</cp:lastModifiedBy>
  <cp:revision>2</cp:revision>
  <cp:lastPrinted>2019-06-28T22:19:48Z</cp:lastPrinted>
  <dcterms:created xsi:type="dcterms:W3CDTF">2016-03-24T21:47:09Z</dcterms:created>
  <dcterms:modified xsi:type="dcterms:W3CDTF">2024-12-10T04:54:21Z</dcterms:modified>
  <cp:category>You Exec (https://youexec.com/plus)</cp:category>
</cp:coreProperties>
</file>